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40"/>
  </p:notesMasterIdLst>
  <p:sldIdLst>
    <p:sldId id="320" r:id="rId2"/>
    <p:sldId id="333" r:id="rId3"/>
    <p:sldId id="441" r:id="rId4"/>
    <p:sldId id="366" r:id="rId5"/>
    <p:sldId id="431" r:id="rId6"/>
    <p:sldId id="426" r:id="rId7"/>
    <p:sldId id="427" r:id="rId8"/>
    <p:sldId id="429" r:id="rId9"/>
    <p:sldId id="428" r:id="rId10"/>
    <p:sldId id="430" r:id="rId11"/>
    <p:sldId id="432" r:id="rId12"/>
    <p:sldId id="433" r:id="rId13"/>
    <p:sldId id="406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2" r:id="rId22"/>
    <p:sldId id="283" r:id="rId23"/>
    <p:sldId id="412" r:id="rId24"/>
    <p:sldId id="413" r:id="rId25"/>
    <p:sldId id="414" r:id="rId26"/>
    <p:sldId id="416" r:id="rId27"/>
    <p:sldId id="415" r:id="rId28"/>
    <p:sldId id="403" r:id="rId29"/>
    <p:sldId id="417" r:id="rId30"/>
    <p:sldId id="359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11" r:id="rId39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1BA19-46AE-4395-9262-87CFB9E3B338}" v="117" dt="2021-09-27T07:25:36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249" autoAdjust="0"/>
  </p:normalViewPr>
  <p:slideViewPr>
    <p:cSldViewPr>
      <p:cViewPr varScale="1">
        <p:scale>
          <a:sx n="68" d="100"/>
          <a:sy n="68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GONZALEZ PISANO" userId="b6c39300-9768-4656-89b0-ad37b2dda75c" providerId="ADAL" clId="{3E9BC54B-A006-4039-AE0C-B39DCAAF1F83}"/>
    <pc:docChg chg="undo custSel addSld delSld modSld sldOrd modMainMaster">
      <pc:chgData name="JAVIER GONZALEZ PISANO" userId="b6c39300-9768-4656-89b0-ad37b2dda75c" providerId="ADAL" clId="{3E9BC54B-A006-4039-AE0C-B39DCAAF1F83}" dt="2021-09-22T05:16:35.453" v="2981" actId="478"/>
      <pc:docMkLst>
        <pc:docMk/>
      </pc:docMkLst>
      <pc:sldChg chg="modSp add del mod">
        <pc:chgData name="JAVIER GONZALEZ PISANO" userId="b6c39300-9768-4656-89b0-ad37b2dda75c" providerId="ADAL" clId="{3E9BC54B-A006-4039-AE0C-B39DCAAF1F83}" dt="2021-09-13T05:34:40.731" v="353" actId="47"/>
        <pc:sldMkLst>
          <pc:docMk/>
          <pc:sldMk cId="307015319" sldId="282"/>
        </pc:sldMkLst>
        <pc:spChg chg="mod">
          <ac:chgData name="JAVIER GONZALEZ PISANO" userId="b6c39300-9768-4656-89b0-ad37b2dda75c" providerId="ADAL" clId="{3E9BC54B-A006-4039-AE0C-B39DCAAF1F83}" dt="2021-09-13T05:34:38.897" v="352" actId="14100"/>
          <ac:spMkLst>
            <pc:docMk/>
            <pc:sldMk cId="307015319" sldId="282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13T05:34:32.956" v="351" actId="1076"/>
          <ac:picMkLst>
            <pc:docMk/>
            <pc:sldMk cId="307015319" sldId="282"/>
            <ac:picMk id="4" creationId="{00000000-0000-0000-0000-000000000000}"/>
          </ac:picMkLst>
        </pc:picChg>
      </pc:sldChg>
      <pc:sldChg chg="addSp delSp modSp add del mod setBg">
        <pc:chgData name="JAVIER GONZALEZ PISANO" userId="b6c39300-9768-4656-89b0-ad37b2dda75c" providerId="ADAL" clId="{3E9BC54B-A006-4039-AE0C-B39DCAAF1F83}" dt="2021-09-22T04:25:00.900" v="1652" actId="1076"/>
        <pc:sldMkLst>
          <pc:docMk/>
          <pc:sldMk cId="1562451901" sldId="283"/>
        </pc:sldMkLst>
        <pc:spChg chg="mod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25:00.900" v="1652" actId="1076"/>
          <ac:spMkLst>
            <pc:docMk/>
            <pc:sldMk cId="1562451901" sldId="283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5" creationId="{3EF5B2CC-FAEF-4593-A632-CD89CA71E729}"/>
          </ac:spMkLst>
        </pc:spChg>
        <pc:spChg chg="add del">
          <ac:chgData name="JAVIER GONZALEZ PISANO" userId="b6c39300-9768-4656-89b0-ad37b2dda75c" providerId="ADAL" clId="{3E9BC54B-A006-4039-AE0C-B39DCAAF1F83}" dt="2021-09-22T04:23:20.368" v="1628" actId="478"/>
          <ac:spMkLst>
            <pc:docMk/>
            <pc:sldMk cId="1562451901" sldId="283"/>
            <ac:spMk id="6" creationId="{9195E5A1-154F-492C-9869-68B6BB0DA950}"/>
          </ac:spMkLst>
        </pc:spChg>
        <pc:spChg chg="add del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73" creationId="{3CD9DF72-87A3-404E-A828-84CBF11A8303}"/>
          </ac:spMkLst>
        </pc:spChg>
        <pc:picChg chg="add del mod">
          <ac:chgData name="JAVIER GONZALEZ PISANO" userId="b6c39300-9768-4656-89b0-ad37b2dda75c" providerId="ADAL" clId="{3E9BC54B-A006-4039-AE0C-B39DCAAF1F83}" dt="2021-09-22T04:21:59.507" v="1618" actId="478"/>
          <ac:picMkLst>
            <pc:docMk/>
            <pc:sldMk cId="1562451901" sldId="283"/>
            <ac:picMk id="4" creationId="{0253C535-031A-4539-8D68-0D155408BF81}"/>
          </ac:picMkLst>
        </pc:picChg>
        <pc:picChg chg="add mod ord">
          <ac:chgData name="JAVIER GONZALEZ PISANO" userId="b6c39300-9768-4656-89b0-ad37b2dda75c" providerId="ADAL" clId="{3E9BC54B-A006-4039-AE0C-B39DCAAF1F83}" dt="2021-09-22T04:24:03.103" v="1641" actId="1076"/>
          <ac:picMkLst>
            <pc:docMk/>
            <pc:sldMk cId="1562451901" sldId="283"/>
            <ac:picMk id="2052" creationId="{9B0E6B37-B57D-44AB-8A11-6CFE3536A387}"/>
          </ac:picMkLst>
        </pc:picChg>
        <pc:cxnChg chg="add del">
          <ac:chgData name="JAVIER GONZALEZ PISANO" userId="b6c39300-9768-4656-89b0-ad37b2dda75c" providerId="ADAL" clId="{3E9BC54B-A006-4039-AE0C-B39DCAAF1F83}" dt="2021-09-22T04:23:56.546" v="1640"/>
          <ac:cxnSpMkLst>
            <pc:docMk/>
            <pc:sldMk cId="1562451901" sldId="283"/>
            <ac:cxnSpMk id="75" creationId="{20E3A342-4D61-4E3F-AF90-1AB42AEB96CC}"/>
          </ac:cxnSpMkLst>
        </pc:cxnChg>
      </pc:sldChg>
      <pc:sldChg chg="addSp modSp add mod">
        <pc:chgData name="JAVIER GONZALEZ PISANO" userId="b6c39300-9768-4656-89b0-ad37b2dda75c" providerId="ADAL" clId="{3E9BC54B-A006-4039-AE0C-B39DCAAF1F83}" dt="2021-09-22T04:25:05.448" v="1653" actId="1076"/>
        <pc:sldMkLst>
          <pc:docMk/>
          <pc:sldMk cId="3111099751" sldId="284"/>
        </pc:sldMkLst>
        <pc:spChg chg="mod">
          <ac:chgData name="JAVIER GONZALEZ PISANO" userId="b6c39300-9768-4656-89b0-ad37b2dda75c" providerId="ADAL" clId="{3E9BC54B-A006-4039-AE0C-B39DCAAF1F83}" dt="2021-09-22T04:25:05.448" v="1653" actId="1076"/>
          <ac:spMkLst>
            <pc:docMk/>
            <pc:sldMk cId="3111099751" sldId="284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4:24:17.253" v="1645" actId="1076"/>
          <ac:picMkLst>
            <pc:docMk/>
            <pc:sldMk cId="3111099751" sldId="284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09:34:20.623" v="398" actId="1076"/>
          <ac:picMkLst>
            <pc:docMk/>
            <pc:sldMk cId="3111099751" sldId="284"/>
            <ac:picMk id="5" creationId="{EFF04B4E-E227-4968-B9F4-7F449E2C81C4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25:21.981" v="1654" actId="47"/>
        <pc:sldMkLst>
          <pc:docMk/>
          <pc:sldMk cId="2979162048" sldId="285"/>
        </pc:sldMkLst>
      </pc:sldChg>
      <pc:sldChg chg="add del">
        <pc:chgData name="JAVIER GONZALEZ PISANO" userId="b6c39300-9768-4656-89b0-ad37b2dda75c" providerId="ADAL" clId="{3E9BC54B-A006-4039-AE0C-B39DCAAF1F83}" dt="2021-09-21T09:33:01.977" v="384" actId="47"/>
        <pc:sldMkLst>
          <pc:docMk/>
          <pc:sldMk cId="2079806621" sldId="286"/>
        </pc:sldMkLst>
      </pc:sldChg>
      <pc:sldChg chg="add del">
        <pc:chgData name="JAVIER GONZALEZ PISANO" userId="b6c39300-9768-4656-89b0-ad37b2dda75c" providerId="ADAL" clId="{3E9BC54B-A006-4039-AE0C-B39DCAAF1F83}" dt="2021-09-21T09:33:05.675" v="385" actId="47"/>
        <pc:sldMkLst>
          <pc:docMk/>
          <pc:sldMk cId="1241079114" sldId="287"/>
        </pc:sldMkLst>
      </pc:sldChg>
      <pc:sldChg chg="add del">
        <pc:chgData name="JAVIER GONZALEZ PISANO" userId="b6c39300-9768-4656-89b0-ad37b2dda75c" providerId="ADAL" clId="{3E9BC54B-A006-4039-AE0C-B39DCAAF1F83}" dt="2021-09-22T04:25:28.166" v="1655" actId="47"/>
        <pc:sldMkLst>
          <pc:docMk/>
          <pc:sldMk cId="2679283976" sldId="288"/>
        </pc:sldMkLst>
      </pc:sldChg>
      <pc:sldChg chg="add del">
        <pc:chgData name="JAVIER GONZALEZ PISANO" userId="b6c39300-9768-4656-89b0-ad37b2dda75c" providerId="ADAL" clId="{3E9BC54B-A006-4039-AE0C-B39DCAAF1F83}" dt="2021-09-22T04:25:32.148" v="1656" actId="47"/>
        <pc:sldMkLst>
          <pc:docMk/>
          <pc:sldMk cId="1831649311" sldId="289"/>
        </pc:sldMkLst>
      </pc:sldChg>
      <pc:sldChg chg="add del">
        <pc:chgData name="JAVIER GONZALEZ PISANO" userId="b6c39300-9768-4656-89b0-ad37b2dda75c" providerId="ADAL" clId="{3E9BC54B-A006-4039-AE0C-B39DCAAF1F83}" dt="2021-09-22T04:25:34.729" v="1657" actId="47"/>
        <pc:sldMkLst>
          <pc:docMk/>
          <pc:sldMk cId="3669223661" sldId="290"/>
        </pc:sldMkLst>
      </pc:sldChg>
      <pc:sldChg chg="add del">
        <pc:chgData name="JAVIER GONZALEZ PISANO" userId="b6c39300-9768-4656-89b0-ad37b2dda75c" providerId="ADAL" clId="{3E9BC54B-A006-4039-AE0C-B39DCAAF1F83}" dt="2021-09-22T04:55:02.500" v="2290" actId="47"/>
        <pc:sldMkLst>
          <pc:docMk/>
          <pc:sldMk cId="3117248885" sldId="293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3301756084" sldId="293"/>
        </pc:sldMkLst>
      </pc:sldChg>
      <pc:sldChg chg="add del">
        <pc:chgData name="JAVIER GONZALEZ PISANO" userId="b6c39300-9768-4656-89b0-ad37b2dda75c" providerId="ADAL" clId="{3E9BC54B-A006-4039-AE0C-B39DCAAF1F83}" dt="2021-09-22T04:55:06.145" v="2291" actId="47"/>
        <pc:sldMkLst>
          <pc:docMk/>
          <pc:sldMk cId="1215071631" sldId="294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2467570877" sldId="294"/>
        </pc:sldMkLst>
      </pc:sldChg>
      <pc:sldChg chg="modSp add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511819836" sldId="295"/>
        </pc:sldMkLst>
        <pc:spChg chg="mod">
          <ac:chgData name="JAVIER GONZALEZ PISANO" userId="b6c39300-9768-4656-89b0-ad37b2dda75c" providerId="ADAL" clId="{3E9BC54B-A006-4039-AE0C-B39DCAAF1F83}" dt="2021-09-22T04:57:05.659" v="2311" actId="20577"/>
          <ac:spMkLst>
            <pc:docMk/>
            <pc:sldMk cId="511819836" sldId="295"/>
            <ac:spMk id="2" creationId="{00000000-0000-0000-0000-000000000000}"/>
          </ac:spMkLst>
        </pc:spChg>
      </pc:sldChg>
      <pc:sldChg chg="modSp add del mod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1840751766" sldId="295"/>
        </pc:sldMkLst>
        <pc:spChg chg="mod">
          <ac:chgData name="JAVIER GONZALEZ PISANO" userId="b6c39300-9768-4656-89b0-ad37b2dda75c" providerId="ADAL" clId="{3E9BC54B-A006-4039-AE0C-B39DCAAF1F83}" dt="2021-09-13T05:36:16.826" v="360" actId="403"/>
          <ac:spMkLst>
            <pc:docMk/>
            <pc:sldMk cId="1840751766" sldId="295"/>
            <ac:spMk id="3" creationId="{00000000-0000-0000-0000-000000000000}"/>
          </ac:spMkLst>
        </pc:spChg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312150127" sldId="295"/>
        </pc:sldMkLst>
      </pc:sldChg>
      <pc:sldChg chg="addSp delSp modSp add del mod">
        <pc:chgData name="JAVIER GONZALEZ PISANO" userId="b6c39300-9768-4656-89b0-ad37b2dda75c" providerId="ADAL" clId="{3E9BC54B-A006-4039-AE0C-B39DCAAF1F83}" dt="2021-09-22T04:37:28.839" v="1922" actId="47"/>
        <pc:sldMkLst>
          <pc:docMk/>
          <pc:sldMk cId="2595728521" sldId="296"/>
        </pc:sldMkLst>
        <pc:spChg chg="mod">
          <ac:chgData name="JAVIER GONZALEZ PISANO" userId="b6c39300-9768-4656-89b0-ad37b2dda75c" providerId="ADAL" clId="{3E9BC54B-A006-4039-AE0C-B39DCAAF1F83}" dt="2021-09-13T05:36:39.946" v="378" actId="403"/>
          <ac:spMkLst>
            <pc:docMk/>
            <pc:sldMk cId="2595728521" sldId="296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28:32.910" v="1689" actId="478"/>
          <ac:spMkLst>
            <pc:docMk/>
            <pc:sldMk cId="2595728521" sldId="296"/>
            <ac:spMk id="5" creationId="{F7B7C1ED-0760-43A2-A755-83D4353C73EE}"/>
          </ac:spMkLst>
        </pc:spChg>
        <pc:spChg chg="del">
          <ac:chgData name="JAVIER GONZALEZ PISANO" userId="b6c39300-9768-4656-89b0-ad37b2dda75c" providerId="ADAL" clId="{3E9BC54B-A006-4039-AE0C-B39DCAAF1F83}" dt="2021-09-22T04:28:28.538" v="1687" actId="478"/>
          <ac:spMkLst>
            <pc:docMk/>
            <pc:sldMk cId="2595728521" sldId="296"/>
            <ac:spMk id="7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13T05:36:44.021" v="379" actId="478"/>
          <ac:spMkLst>
            <pc:docMk/>
            <pc:sldMk cId="2595728521" sldId="296"/>
            <ac:spMk id="8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29:03.281" v="1707" actId="1076"/>
          <ac:spMkLst>
            <pc:docMk/>
            <pc:sldMk cId="2595728521" sldId="296"/>
            <ac:spMk id="8" creationId="{6A4815EE-D69B-46E4-87B1-910665304EA6}"/>
          </ac:spMkLst>
        </pc:spChg>
      </pc:sldChg>
      <pc:sldChg chg="addSp modSp add mod">
        <pc:chgData name="JAVIER GONZALEZ PISANO" userId="b6c39300-9768-4656-89b0-ad37b2dda75c" providerId="ADAL" clId="{3E9BC54B-A006-4039-AE0C-B39DCAAF1F83}" dt="2021-09-22T04:31:35.999" v="1769" actId="14100"/>
        <pc:sldMkLst>
          <pc:docMk/>
          <pc:sldMk cId="2941830996" sldId="297"/>
        </pc:sldMkLst>
        <pc:spChg chg="mod">
          <ac:chgData name="JAVIER GONZALEZ PISANO" userId="b6c39300-9768-4656-89b0-ad37b2dda75c" providerId="ADAL" clId="{3E9BC54B-A006-4039-AE0C-B39DCAAF1F83}" dt="2021-09-22T04:30:39.626" v="1740"/>
          <ac:spMkLst>
            <pc:docMk/>
            <pc:sldMk cId="2941830996" sldId="297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31:25.668" v="1766" actId="20577"/>
          <ac:spMkLst>
            <pc:docMk/>
            <pc:sldMk cId="2941830996" sldId="297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31:35.999" v="1769" actId="14100"/>
          <ac:spMkLst>
            <pc:docMk/>
            <pc:sldMk cId="2941830996" sldId="297"/>
            <ac:spMk id="4" creationId="{39957FAD-D5C6-467C-93AE-C7BE95BF7901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4:37:08.706" v="1920" actId="20577"/>
        <pc:sldMkLst>
          <pc:docMk/>
          <pc:sldMk cId="3424723246" sldId="298"/>
        </pc:sldMkLst>
        <pc:spChg chg="add del mod">
          <ac:chgData name="JAVIER GONZALEZ PISANO" userId="b6c39300-9768-4656-89b0-ad37b2dda75c" providerId="ADAL" clId="{3E9BC54B-A006-4039-AE0C-B39DCAAF1F83}" dt="2021-09-22T04:37:08.706" v="1920" actId="20577"/>
          <ac:spMkLst>
            <pc:docMk/>
            <pc:sldMk cId="3424723246" sldId="29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5:56:55.951" v="438" actId="20577"/>
          <ac:spMkLst>
            <pc:docMk/>
            <pc:sldMk cId="3424723246" sldId="298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36:02.373" v="1862" actId="478"/>
          <ac:spMkLst>
            <pc:docMk/>
            <pc:sldMk cId="3424723246" sldId="298"/>
            <ac:spMk id="8" creationId="{5121E4BD-C4FD-4470-8E1D-CA9D3696ED88}"/>
          </ac:spMkLst>
        </pc:spChg>
        <pc:spChg chg="add del mod">
          <ac:chgData name="JAVIER GONZALEZ PISANO" userId="b6c39300-9768-4656-89b0-ad37b2dda75c" providerId="ADAL" clId="{3E9BC54B-A006-4039-AE0C-B39DCAAF1F83}" dt="2021-09-22T04:36:00.862" v="1860"/>
          <ac:spMkLst>
            <pc:docMk/>
            <pc:sldMk cId="3424723246" sldId="298"/>
            <ac:spMk id="9" creationId="{02F6B41D-A2AD-4C2D-B730-51A2EB5DC7D7}"/>
          </ac:spMkLst>
        </pc:spChg>
        <pc:picChg chg="del">
          <ac:chgData name="JAVIER GONZALEZ PISANO" userId="b6c39300-9768-4656-89b0-ad37b2dda75c" providerId="ADAL" clId="{3E9BC54B-A006-4039-AE0C-B39DCAAF1F83}" dt="2021-09-21T15:58:23.079" v="439" actId="478"/>
          <ac:picMkLst>
            <pc:docMk/>
            <pc:sldMk cId="3424723246" sldId="298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5:58:25.238" v="441" actId="1076"/>
          <ac:picMkLst>
            <pc:docMk/>
            <pc:sldMk cId="3424723246" sldId="298"/>
            <ac:picMk id="6" creationId="{D28D36A8-E526-4576-90CF-BCF32A850210}"/>
          </ac:picMkLst>
        </pc:picChg>
      </pc:sldChg>
      <pc:sldChg chg="addSp delSp modSp add mod setBg addAnim delAnim">
        <pc:chgData name="JAVIER GONZALEZ PISANO" userId="b6c39300-9768-4656-89b0-ad37b2dda75c" providerId="ADAL" clId="{3E9BC54B-A006-4039-AE0C-B39DCAAF1F83}" dt="2021-09-22T04:38:01.032" v="1953" actId="20577"/>
        <pc:sldMkLst>
          <pc:docMk/>
          <pc:sldMk cId="3420287530" sldId="299"/>
        </pc:sldMkLst>
        <pc:spChg chg="add del mod ord">
          <ac:chgData name="JAVIER GONZALEZ PISANO" userId="b6c39300-9768-4656-89b0-ad37b2dda75c" providerId="ADAL" clId="{3E9BC54B-A006-4039-AE0C-B39DCAAF1F83}" dt="2021-09-22T04:38:01.032" v="1953" actId="20577"/>
          <ac:spMkLst>
            <pc:docMk/>
            <pc:sldMk cId="3420287530" sldId="299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36:10.209" v="1865" actId="478"/>
          <ac:spMkLst>
            <pc:docMk/>
            <pc:sldMk cId="3420287530" sldId="299"/>
            <ac:spMk id="5" creationId="{B7F177B6-241B-4D4B-9C78-E32DD2982FC7}"/>
          </ac:spMkLst>
        </pc:spChg>
        <pc:spChg chg="add del">
          <ac:chgData name="JAVIER GONZALEZ PISANO" userId="b6c39300-9768-4656-89b0-ad37b2dda75c" providerId="ADAL" clId="{3E9BC54B-A006-4039-AE0C-B39DCAAF1F83}" dt="2021-09-21T16:04:15.605" v="509" actId="26606"/>
          <ac:spMkLst>
            <pc:docMk/>
            <pc:sldMk cId="3420287530" sldId="299"/>
            <ac:spMk id="9" creationId="{37C89E4B-3C9F-44B9-8B86-D9E3D112D8EC}"/>
          </ac:spMkLst>
        </pc:spChg>
        <pc:spChg chg="add del mod">
          <ac:chgData name="JAVIER GONZALEZ PISANO" userId="b6c39300-9768-4656-89b0-ad37b2dda75c" providerId="ADAL" clId="{3E9BC54B-A006-4039-AE0C-B39DCAAF1F83}" dt="2021-09-22T04:36:09.166" v="1863"/>
          <ac:spMkLst>
            <pc:docMk/>
            <pc:sldMk cId="3420287530" sldId="299"/>
            <ac:spMk id="10" creationId="{851B8316-3D44-422A-B250-58A38F555279}"/>
          </ac:spMkLst>
        </pc:spChg>
        <pc:picChg chg="mod">
          <ac:chgData name="JAVIER GONZALEZ PISANO" userId="b6c39300-9768-4656-89b0-ad37b2dda75c" providerId="ADAL" clId="{3E9BC54B-A006-4039-AE0C-B39DCAAF1F83}" dt="2021-09-21T16:04:27.415" v="514" actId="1076"/>
          <ac:picMkLst>
            <pc:docMk/>
            <pc:sldMk cId="3420287530" sldId="299"/>
            <ac:picMk id="4" creationId="{00000000-0000-0000-0000-000000000000}"/>
          </ac:picMkLst>
        </pc:picChg>
        <pc:cxnChg chg="add del">
          <ac:chgData name="JAVIER GONZALEZ PISANO" userId="b6c39300-9768-4656-89b0-ad37b2dda75c" providerId="ADAL" clId="{3E9BC54B-A006-4039-AE0C-B39DCAAF1F83}" dt="2021-09-21T16:04:15.605" v="509" actId="26606"/>
          <ac:cxnSpMkLst>
            <pc:docMk/>
            <pc:sldMk cId="3420287530" sldId="299"/>
            <ac:cxnSpMk id="11" creationId="{AA2EAA10-076F-46BD-8F0F-B9A2FB77A85C}"/>
          </ac:cxnSpMkLst>
        </pc:cxnChg>
        <pc:cxnChg chg="add del">
          <ac:chgData name="JAVIER GONZALEZ PISANO" userId="b6c39300-9768-4656-89b0-ad37b2dda75c" providerId="ADAL" clId="{3E9BC54B-A006-4039-AE0C-B39DCAAF1F83}" dt="2021-09-21T16:04:15.605" v="509" actId="26606"/>
          <ac:cxnSpMkLst>
            <pc:docMk/>
            <pc:sldMk cId="3420287530" sldId="299"/>
            <ac:cxnSpMk id="13" creationId="{D891E407-403B-4764-86C9-33A56D3BCAA3}"/>
          </ac:cxnSpMkLst>
        </pc:cxnChg>
      </pc:sldChg>
      <pc:sldChg chg="modSp add del mod">
        <pc:chgData name="JAVIER GONZALEZ PISANO" userId="b6c39300-9768-4656-89b0-ad37b2dda75c" providerId="ADAL" clId="{3E9BC54B-A006-4039-AE0C-B39DCAAF1F83}" dt="2021-09-22T04:38:22.526" v="1955" actId="47"/>
        <pc:sldMkLst>
          <pc:docMk/>
          <pc:sldMk cId="3993712089" sldId="300"/>
        </pc:sldMkLst>
        <pc:spChg chg="mod">
          <ac:chgData name="JAVIER GONZALEZ PISANO" userId="b6c39300-9768-4656-89b0-ad37b2dda75c" providerId="ADAL" clId="{3E9BC54B-A006-4039-AE0C-B39DCAAF1F83}" dt="2021-09-13T05:37:15.574" v="382" actId="1076"/>
          <ac:spMkLst>
            <pc:docMk/>
            <pc:sldMk cId="3993712089" sldId="300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05:19.106" v="526" actId="1076"/>
          <ac:spMkLst>
            <pc:docMk/>
            <pc:sldMk cId="3993712089" sldId="300"/>
            <ac:spMk id="3" creationId="{00000000-0000-0000-0000-000000000000}"/>
          </ac:spMkLst>
        </pc:spChg>
        <pc:picChg chg="mod modCrop">
          <ac:chgData name="JAVIER GONZALEZ PISANO" userId="b6c39300-9768-4656-89b0-ad37b2dda75c" providerId="ADAL" clId="{3E9BC54B-A006-4039-AE0C-B39DCAAF1F83}" dt="2021-09-21T16:05:07.065" v="522" actId="14100"/>
          <ac:picMkLst>
            <pc:docMk/>
            <pc:sldMk cId="3993712089" sldId="300"/>
            <ac:picMk id="4" creationId="{00000000-0000-0000-0000-000000000000}"/>
          </ac:picMkLst>
        </pc:picChg>
      </pc:sldChg>
      <pc:sldChg chg="addSp delSp modSp add mod ord">
        <pc:chgData name="JAVIER GONZALEZ PISANO" userId="b6c39300-9768-4656-89b0-ad37b2dda75c" providerId="ADAL" clId="{3E9BC54B-A006-4039-AE0C-B39DCAAF1F83}" dt="2021-09-22T04:49:54.514" v="2174" actId="1076"/>
        <pc:sldMkLst>
          <pc:docMk/>
          <pc:sldMk cId="4201655612" sldId="301"/>
        </pc:sldMkLst>
        <pc:spChg chg="del mod">
          <ac:chgData name="JAVIER GONZALEZ PISANO" userId="b6c39300-9768-4656-89b0-ad37b2dda75c" providerId="ADAL" clId="{3E9BC54B-A006-4039-AE0C-B39DCAAF1F83}" dt="2021-09-22T04:33:21.106" v="1809" actId="478"/>
          <ac:spMkLst>
            <pc:docMk/>
            <pc:sldMk cId="4201655612" sldId="301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21T16:03:15.061" v="445" actId="478"/>
          <ac:spMkLst>
            <pc:docMk/>
            <pc:sldMk cId="4201655612" sldId="301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03:16.807" v="446" actId="478"/>
          <ac:spMkLst>
            <pc:docMk/>
            <pc:sldMk cId="4201655612" sldId="301"/>
            <ac:spMk id="6" creationId="{8CAC91BD-A549-4BF6-9888-1BEE0CCAC2AF}"/>
          </ac:spMkLst>
        </pc:spChg>
        <pc:spChg chg="add del mod">
          <ac:chgData name="JAVIER GONZALEZ PISANO" userId="b6c39300-9768-4656-89b0-ad37b2dda75c" providerId="ADAL" clId="{3E9BC54B-A006-4039-AE0C-B39DCAAF1F83}" dt="2021-09-22T04:36:31.377" v="1867" actId="478"/>
          <ac:spMkLst>
            <pc:docMk/>
            <pc:sldMk cId="4201655612" sldId="301"/>
            <ac:spMk id="9" creationId="{7221D4A4-38A3-4609-88A7-35D4BF08B807}"/>
          </ac:spMkLst>
        </pc:spChg>
        <pc:spChg chg="add del mod">
          <ac:chgData name="JAVIER GONZALEZ PISANO" userId="b6c39300-9768-4656-89b0-ad37b2dda75c" providerId="ADAL" clId="{3E9BC54B-A006-4039-AE0C-B39DCAAF1F83}" dt="2021-09-22T04:33:22.742" v="1810" actId="478"/>
          <ac:spMkLst>
            <pc:docMk/>
            <pc:sldMk cId="4201655612" sldId="301"/>
            <ac:spMk id="11" creationId="{4F1C6881-E556-4EDA-9DE6-99C2B172B846}"/>
          </ac:spMkLst>
        </pc:spChg>
        <pc:spChg chg="add mod">
          <ac:chgData name="JAVIER GONZALEZ PISANO" userId="b6c39300-9768-4656-89b0-ad37b2dda75c" providerId="ADAL" clId="{3E9BC54B-A006-4039-AE0C-B39DCAAF1F83}" dt="2021-09-22T04:37:05.041" v="1910" actId="1076"/>
          <ac:spMkLst>
            <pc:docMk/>
            <pc:sldMk cId="4201655612" sldId="301"/>
            <ac:spMk id="12" creationId="{486B7769-A257-4A08-8BF1-AA8E35622D28}"/>
          </ac:spMkLst>
        </pc:spChg>
        <pc:picChg chg="del mod">
          <ac:chgData name="JAVIER GONZALEZ PISANO" userId="b6c39300-9768-4656-89b0-ad37b2dda75c" providerId="ADAL" clId="{3E9BC54B-A006-4039-AE0C-B39DCAAF1F83}" dt="2021-09-21T16:03:11.454" v="444" actId="478"/>
          <ac:picMkLst>
            <pc:docMk/>
            <pc:sldMk cId="4201655612" sldId="301"/>
            <ac:picMk id="4" creationId="{00000000-0000-0000-0000-000000000000}"/>
          </ac:picMkLst>
        </pc:picChg>
        <pc:picChg chg="add del mod">
          <ac:chgData name="JAVIER GONZALEZ PISANO" userId="b6c39300-9768-4656-89b0-ad37b2dda75c" providerId="ADAL" clId="{3E9BC54B-A006-4039-AE0C-B39DCAAF1F83}" dt="2021-09-22T04:36:33.729" v="1869" actId="21"/>
          <ac:picMkLst>
            <pc:docMk/>
            <pc:sldMk cId="4201655612" sldId="301"/>
            <ac:picMk id="8" creationId="{3AEC42ED-89D5-4C7F-A828-17E81D3966E6}"/>
          </ac:picMkLst>
        </pc:picChg>
        <pc:picChg chg="add mod">
          <ac:chgData name="JAVIER GONZALEZ PISANO" userId="b6c39300-9768-4656-89b0-ad37b2dda75c" providerId="ADAL" clId="{3E9BC54B-A006-4039-AE0C-B39DCAAF1F83}" dt="2021-09-22T04:49:54.514" v="2174" actId="1076"/>
          <ac:picMkLst>
            <pc:docMk/>
            <pc:sldMk cId="4201655612" sldId="301"/>
            <ac:picMk id="13" creationId="{5FB3614B-64BF-450D-89D4-4BDC465418A1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38:19.013" v="1954" actId="47"/>
        <pc:sldMkLst>
          <pc:docMk/>
          <pc:sldMk cId="98020074" sldId="302"/>
        </pc:sldMkLst>
      </pc:sldChg>
      <pc:sldChg chg="addSp delSp modSp add mod">
        <pc:chgData name="JAVIER GONZALEZ PISANO" userId="b6c39300-9768-4656-89b0-ad37b2dda75c" providerId="ADAL" clId="{3E9BC54B-A006-4039-AE0C-B39DCAAF1F83}" dt="2021-09-22T04:38:26.736" v="1964" actId="20577"/>
        <pc:sldMkLst>
          <pc:docMk/>
          <pc:sldMk cId="1177920755" sldId="303"/>
        </pc:sldMkLst>
        <pc:spChg chg="mod">
          <ac:chgData name="JAVIER GONZALEZ PISANO" userId="b6c39300-9768-4656-89b0-ad37b2dda75c" providerId="ADAL" clId="{3E9BC54B-A006-4039-AE0C-B39DCAAF1F83}" dt="2021-09-22T04:38:26.736" v="1964" actId="20577"/>
          <ac:spMkLst>
            <pc:docMk/>
            <pc:sldMk cId="1177920755" sldId="30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08:20.532" v="673" actId="20577"/>
          <ac:spMkLst>
            <pc:docMk/>
            <pc:sldMk cId="1177920755" sldId="303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08:22.077" v="674" actId="478"/>
          <ac:picMkLst>
            <pc:docMk/>
            <pc:sldMk cId="1177920755" sldId="303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08:40.493" v="676" actId="1076"/>
          <ac:picMkLst>
            <pc:docMk/>
            <pc:sldMk cId="1177920755" sldId="303"/>
            <ac:picMk id="6" creationId="{5F80F2A3-0A8C-470F-8B15-6A504985EDE1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4:38:36.583" v="1974" actId="20577"/>
        <pc:sldMkLst>
          <pc:docMk/>
          <pc:sldMk cId="1311545372" sldId="304"/>
        </pc:sldMkLst>
        <pc:spChg chg="mod">
          <ac:chgData name="JAVIER GONZALEZ PISANO" userId="b6c39300-9768-4656-89b0-ad37b2dda75c" providerId="ADAL" clId="{3E9BC54B-A006-4039-AE0C-B39DCAAF1F83}" dt="2021-09-22T04:38:36.583" v="1974" actId="20577"/>
          <ac:spMkLst>
            <pc:docMk/>
            <pc:sldMk cId="1311545372" sldId="304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1T16:09:29.858" v="680" actId="14100"/>
          <ac:picMkLst>
            <pc:docMk/>
            <pc:sldMk cId="1311545372" sldId="304"/>
            <ac:picMk id="4" creationId="{00000000-0000-0000-0000-000000000000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42:10.543" v="1978" actId="47"/>
        <pc:sldMkLst>
          <pc:docMk/>
          <pc:sldMk cId="2533744854" sldId="305"/>
        </pc:sldMkLst>
      </pc:sldChg>
      <pc:sldChg chg="add del">
        <pc:chgData name="JAVIER GONZALEZ PISANO" userId="b6c39300-9768-4656-89b0-ad37b2dda75c" providerId="ADAL" clId="{3E9BC54B-A006-4039-AE0C-B39DCAAF1F83}" dt="2021-09-22T04:42:12.961" v="1979" actId="47"/>
        <pc:sldMkLst>
          <pc:docMk/>
          <pc:sldMk cId="1466784141" sldId="306"/>
        </pc:sldMkLst>
      </pc:sldChg>
      <pc:sldChg chg="add del">
        <pc:chgData name="JAVIER GONZALEZ PISANO" userId="b6c39300-9768-4656-89b0-ad37b2dda75c" providerId="ADAL" clId="{3E9BC54B-A006-4039-AE0C-B39DCAAF1F83}" dt="2021-09-22T04:42:15.111" v="1980" actId="47"/>
        <pc:sldMkLst>
          <pc:docMk/>
          <pc:sldMk cId="1528200137" sldId="307"/>
        </pc:sldMkLst>
      </pc:sldChg>
      <pc:sldChg chg="add del">
        <pc:chgData name="JAVIER GONZALEZ PISANO" userId="b6c39300-9768-4656-89b0-ad37b2dda75c" providerId="ADAL" clId="{3E9BC54B-A006-4039-AE0C-B39DCAAF1F83}" dt="2021-09-22T04:42:17.948" v="1981" actId="47"/>
        <pc:sldMkLst>
          <pc:docMk/>
          <pc:sldMk cId="1110571229" sldId="308"/>
        </pc:sldMkLst>
      </pc:sldChg>
      <pc:sldChg chg="add del">
        <pc:chgData name="JAVIER GONZALEZ PISANO" userId="b6c39300-9768-4656-89b0-ad37b2dda75c" providerId="ADAL" clId="{3E9BC54B-A006-4039-AE0C-B39DCAAF1F83}" dt="2021-09-22T04:42:21.657" v="1982" actId="47"/>
        <pc:sldMkLst>
          <pc:docMk/>
          <pc:sldMk cId="2105704564" sldId="309"/>
        </pc:sldMkLst>
      </pc:sldChg>
      <pc:sldChg chg="addSp delSp modSp add mod">
        <pc:chgData name="JAVIER GONZALEZ PISANO" userId="b6c39300-9768-4656-89b0-ad37b2dda75c" providerId="ADAL" clId="{3E9BC54B-A006-4039-AE0C-B39DCAAF1F83}" dt="2021-09-22T04:42:27.784" v="1983" actId="1076"/>
        <pc:sldMkLst>
          <pc:docMk/>
          <pc:sldMk cId="127395870" sldId="310"/>
        </pc:sldMkLst>
        <pc:spChg chg="mod">
          <ac:chgData name="JAVIER GONZALEZ PISANO" userId="b6c39300-9768-4656-89b0-ad37b2dda75c" providerId="ADAL" clId="{3E9BC54B-A006-4039-AE0C-B39DCAAF1F83}" dt="2021-09-21T16:12:50.852" v="718" actId="20577"/>
          <ac:spMkLst>
            <pc:docMk/>
            <pc:sldMk cId="127395870" sldId="310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2:27.784" v="1983" actId="1076"/>
          <ac:spMkLst>
            <pc:docMk/>
            <pc:sldMk cId="127395870" sldId="310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1T16:13:41.847" v="806" actId="1076"/>
          <ac:picMkLst>
            <pc:docMk/>
            <pc:sldMk cId="127395870" sldId="310"/>
            <ac:picMk id="5" creationId="{5115E772-32C5-4702-98DE-D0A0DE0462A8}"/>
          </ac:picMkLst>
        </pc:picChg>
        <pc:picChg chg="del">
          <ac:chgData name="JAVIER GONZALEZ PISANO" userId="b6c39300-9768-4656-89b0-ad37b2dda75c" providerId="ADAL" clId="{3E9BC54B-A006-4039-AE0C-B39DCAAF1F83}" dt="2021-09-21T16:13:13.735" v="801" actId="478"/>
          <ac:picMkLst>
            <pc:docMk/>
            <pc:sldMk cId="127395870" sldId="310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3E9BC54B-A006-4039-AE0C-B39DCAAF1F83}" dt="2021-09-21T16:13:14.660" v="802" actId="478"/>
          <ac:picMkLst>
            <pc:docMk/>
            <pc:sldMk cId="127395870" sldId="310"/>
            <ac:picMk id="7" creationId="{00000000-0000-0000-0000-000000000000}"/>
          </ac:picMkLst>
        </pc:picChg>
      </pc:sldChg>
      <pc:sldChg chg="modSp add del mod">
        <pc:chgData name="JAVIER GONZALEZ PISANO" userId="b6c39300-9768-4656-89b0-ad37b2dda75c" providerId="ADAL" clId="{3E9BC54B-A006-4039-AE0C-B39DCAAF1F83}" dt="2021-09-22T04:44:53.781" v="2029" actId="47"/>
        <pc:sldMkLst>
          <pc:docMk/>
          <pc:sldMk cId="1002469667" sldId="311"/>
        </pc:sldMkLst>
        <pc:spChg chg="mod">
          <ac:chgData name="JAVIER GONZALEZ PISANO" userId="b6c39300-9768-4656-89b0-ad37b2dda75c" providerId="ADAL" clId="{3E9BC54B-A006-4039-AE0C-B39DCAAF1F83}" dt="2021-09-22T04:43:23.757" v="2010" actId="21"/>
          <ac:spMkLst>
            <pc:docMk/>
            <pc:sldMk cId="1002469667" sldId="311"/>
            <ac:spMk id="7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1T16:20:58.508" v="987" actId="47"/>
        <pc:sldMkLst>
          <pc:docMk/>
          <pc:sldMk cId="2266837474" sldId="312"/>
        </pc:sldMkLst>
      </pc:sldChg>
      <pc:sldChg chg="add del">
        <pc:chgData name="JAVIER GONZALEZ PISANO" userId="b6c39300-9768-4656-89b0-ad37b2dda75c" providerId="ADAL" clId="{3E9BC54B-A006-4039-AE0C-B39DCAAF1F83}" dt="2021-09-22T04:47:46.325" v="2124" actId="47"/>
        <pc:sldMkLst>
          <pc:docMk/>
          <pc:sldMk cId="4092794851" sldId="313"/>
        </pc:sldMkLst>
      </pc:sldChg>
      <pc:sldChg chg="add del">
        <pc:chgData name="JAVIER GONZALEZ PISANO" userId="b6c39300-9768-4656-89b0-ad37b2dda75c" providerId="ADAL" clId="{3E9BC54B-A006-4039-AE0C-B39DCAAF1F83}" dt="2021-09-22T04:47:53.095" v="2125" actId="47"/>
        <pc:sldMkLst>
          <pc:docMk/>
          <pc:sldMk cId="3262113267" sldId="314"/>
        </pc:sldMkLst>
      </pc:sldChg>
      <pc:sldChg chg="modSp add mod">
        <pc:chgData name="JAVIER GONZALEZ PISANO" userId="b6c39300-9768-4656-89b0-ad37b2dda75c" providerId="ADAL" clId="{3E9BC54B-A006-4039-AE0C-B39DCAAF1F83}" dt="2021-09-22T04:48:29.930" v="2140" actId="1076"/>
        <pc:sldMkLst>
          <pc:docMk/>
          <pc:sldMk cId="98196021" sldId="315"/>
        </pc:sldMkLst>
        <pc:spChg chg="mod">
          <ac:chgData name="JAVIER GONZALEZ PISANO" userId="b6c39300-9768-4656-89b0-ad37b2dda75c" providerId="ADAL" clId="{3E9BC54B-A006-4039-AE0C-B39DCAAF1F83}" dt="2021-09-22T04:48:01.792" v="2132" actId="14100"/>
          <ac:spMkLst>
            <pc:docMk/>
            <pc:sldMk cId="98196021" sldId="315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8:15.070" v="2137" actId="404"/>
          <ac:spMkLst>
            <pc:docMk/>
            <pc:sldMk cId="98196021" sldId="315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4:48:29.930" v="2140" actId="1076"/>
          <ac:picMkLst>
            <pc:docMk/>
            <pc:sldMk cId="98196021" sldId="315"/>
            <ac:picMk id="5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4:48:26.085" v="2139" actId="1076"/>
          <ac:picMkLst>
            <pc:docMk/>
            <pc:sldMk cId="98196021" sldId="315"/>
            <ac:picMk id="6" creationId="{00000000-0000-0000-0000-000000000000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0:41.054" v="2206" actId="1076"/>
        <pc:sldMkLst>
          <pc:docMk/>
          <pc:sldMk cId="3538078529" sldId="316"/>
        </pc:sldMkLst>
        <pc:spChg chg="mod">
          <ac:chgData name="JAVIER GONZALEZ PISANO" userId="b6c39300-9768-4656-89b0-ad37b2dda75c" providerId="ADAL" clId="{3E9BC54B-A006-4039-AE0C-B39DCAAF1F83}" dt="2021-09-22T04:50:38.231" v="2205" actId="20577"/>
          <ac:spMkLst>
            <pc:docMk/>
            <pc:sldMk cId="3538078529" sldId="31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50:41.054" v="2206" actId="1076"/>
          <ac:spMkLst>
            <pc:docMk/>
            <pc:sldMk cId="3538078529" sldId="316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30:12.871" v="1207" actId="478"/>
          <ac:picMkLst>
            <pc:docMk/>
            <pc:sldMk cId="3538078529" sldId="316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30:34.406" v="1212" actId="1076"/>
          <ac:picMkLst>
            <pc:docMk/>
            <pc:sldMk cId="3538078529" sldId="316"/>
            <ac:picMk id="6" creationId="{08D99B7E-194B-4859-9F46-67B725A819A9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1:01.200" v="2220" actId="1076"/>
        <pc:sldMkLst>
          <pc:docMk/>
          <pc:sldMk cId="875347872" sldId="317"/>
        </pc:sldMkLst>
        <pc:spChg chg="mod">
          <ac:chgData name="JAVIER GONZALEZ PISANO" userId="b6c39300-9768-4656-89b0-ad37b2dda75c" providerId="ADAL" clId="{3E9BC54B-A006-4039-AE0C-B39DCAAF1F83}" dt="2021-09-22T04:50:58.053" v="2219" actId="1076"/>
          <ac:spMkLst>
            <pc:docMk/>
            <pc:sldMk cId="875347872" sldId="317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21T16:31:56.653" v="1213" actId="478"/>
          <ac:spMkLst>
            <pc:docMk/>
            <pc:sldMk cId="875347872" sldId="317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31:59.483" v="1215" actId="478"/>
          <ac:spMkLst>
            <pc:docMk/>
            <pc:sldMk cId="875347872" sldId="317"/>
            <ac:spMk id="6" creationId="{26B78765-16B5-4170-8334-DB58C46346BC}"/>
          </ac:spMkLst>
        </pc:spChg>
        <pc:picChg chg="del">
          <ac:chgData name="JAVIER GONZALEZ PISANO" userId="b6c39300-9768-4656-89b0-ad37b2dda75c" providerId="ADAL" clId="{3E9BC54B-A006-4039-AE0C-B39DCAAF1F83}" dt="2021-09-21T16:32:00.559" v="1216" actId="478"/>
          <ac:picMkLst>
            <pc:docMk/>
            <pc:sldMk cId="875347872" sldId="317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4:51:01.200" v="2220" actId="1076"/>
          <ac:picMkLst>
            <pc:docMk/>
            <pc:sldMk cId="875347872" sldId="317"/>
            <ac:picMk id="8" creationId="{8D7019E8-CD5F-4CD7-BD94-F898E6DAF7E2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51:53.777" v="2237" actId="47"/>
        <pc:sldMkLst>
          <pc:docMk/>
          <pc:sldMk cId="3746297183" sldId="318"/>
        </pc:sldMkLst>
      </pc:sldChg>
      <pc:sldChg chg="add del">
        <pc:chgData name="JAVIER GONZALEZ PISANO" userId="b6c39300-9768-4656-89b0-ad37b2dda75c" providerId="ADAL" clId="{3E9BC54B-A006-4039-AE0C-B39DCAAF1F83}" dt="2021-09-22T04:51:38.699" v="2221" actId="47"/>
        <pc:sldMkLst>
          <pc:docMk/>
          <pc:sldMk cId="4014439737" sldId="319"/>
        </pc:sldMkLst>
      </pc:sldChg>
      <pc:sldChg chg="addSp delSp modSp mod">
        <pc:chgData name="JAVIER GONZALEZ PISANO" userId="b6c39300-9768-4656-89b0-ad37b2dda75c" providerId="ADAL" clId="{3E9BC54B-A006-4039-AE0C-B39DCAAF1F83}" dt="2021-09-22T04:29:14.182" v="1710" actId="478"/>
        <pc:sldMkLst>
          <pc:docMk/>
          <pc:sldMk cId="0" sldId="320"/>
        </pc:sldMkLst>
        <pc:spChg chg="add del">
          <ac:chgData name="JAVIER GONZALEZ PISANO" userId="b6c39300-9768-4656-89b0-ad37b2dda75c" providerId="ADAL" clId="{3E9BC54B-A006-4039-AE0C-B39DCAAF1F83}" dt="2021-09-22T04:18:38.947" v="1547"/>
          <ac:spMkLst>
            <pc:docMk/>
            <pc:sldMk cId="0" sldId="320"/>
            <ac:spMk id="2" creationId="{AD9D26D6-AF97-404A-B0DC-7383EA6D120B}"/>
          </ac:spMkLst>
        </pc:spChg>
        <pc:spChg chg="add del">
          <ac:chgData name="JAVIER GONZALEZ PISANO" userId="b6c39300-9768-4656-89b0-ad37b2dda75c" providerId="ADAL" clId="{3E9BC54B-A006-4039-AE0C-B39DCAAF1F83}" dt="2021-09-22T04:19:51.698" v="1564" actId="478"/>
          <ac:spMkLst>
            <pc:docMk/>
            <pc:sldMk cId="0" sldId="320"/>
            <ac:spMk id="4" creationId="{3884BEDD-017C-41B9-9737-7AE2035D919C}"/>
          </ac:spMkLst>
        </pc:spChg>
        <pc:spChg chg="add del mod">
          <ac:chgData name="JAVIER GONZALEZ PISANO" userId="b6c39300-9768-4656-89b0-ad37b2dda75c" providerId="ADAL" clId="{3E9BC54B-A006-4039-AE0C-B39DCAAF1F83}" dt="2021-09-22T04:29:14.182" v="1710" actId="478"/>
          <ac:spMkLst>
            <pc:docMk/>
            <pc:sldMk cId="0" sldId="320"/>
            <ac:spMk id="6" creationId="{D4070AA9-F3CB-4629-83E4-B6D88869E606}"/>
          </ac:spMkLst>
        </pc:spChg>
        <pc:spChg chg="add mod">
          <ac:chgData name="JAVIER GONZALEZ PISANO" userId="b6c39300-9768-4656-89b0-ad37b2dda75c" providerId="ADAL" clId="{3E9BC54B-A006-4039-AE0C-B39DCAAF1F83}" dt="2021-09-22T04:19:49.847" v="1563" actId="1076"/>
          <ac:spMkLst>
            <pc:docMk/>
            <pc:sldMk cId="0" sldId="320"/>
            <ac:spMk id="7" creationId="{DE976036-8CE2-4578-AA9E-2995CB7944D3}"/>
          </ac:spMkLst>
        </pc:spChg>
        <pc:spChg chg="add mod">
          <ac:chgData name="JAVIER GONZALEZ PISANO" userId="b6c39300-9768-4656-89b0-ad37b2dda75c" providerId="ADAL" clId="{3E9BC54B-A006-4039-AE0C-B39DCAAF1F83}" dt="2021-09-22T04:29:12.403" v="1709"/>
          <ac:spMkLst>
            <pc:docMk/>
            <pc:sldMk cId="0" sldId="320"/>
            <ac:spMk id="11" creationId="{0D4A86F0-C7AC-4302-B77E-788D7AC65C63}"/>
          </ac:spMkLst>
        </pc:spChg>
        <pc:spChg chg="mod">
          <ac:chgData name="JAVIER GONZALEZ PISANO" userId="b6c39300-9768-4656-89b0-ad37b2dda75c" providerId="ADAL" clId="{3E9BC54B-A006-4039-AE0C-B39DCAAF1F83}" dt="2021-09-22T04:14:19.683" v="1545" actId="1076"/>
          <ac:spMkLst>
            <pc:docMk/>
            <pc:sldMk cId="0" sldId="320"/>
            <ac:spMk id="4098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2T04:29:11.934" v="1708" actId="478"/>
          <ac:spMkLst>
            <pc:docMk/>
            <pc:sldMk cId="0" sldId="320"/>
            <ac:spMk id="4099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2T04:20:10.215" v="1570" actId="1076"/>
          <ac:picMkLst>
            <pc:docMk/>
            <pc:sldMk cId="0" sldId="320"/>
            <ac:picMk id="1029" creationId="{0B48892D-51E8-4A5D-A0F7-9A0BE690AD81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59:46.081" v="2415" actId="47"/>
        <pc:sldMkLst>
          <pc:docMk/>
          <pc:sldMk cId="429705367" sldId="321"/>
        </pc:sldMkLst>
      </pc:sldChg>
      <pc:sldChg chg="add del">
        <pc:chgData name="JAVIER GONZALEZ PISANO" userId="b6c39300-9768-4656-89b0-ad37b2dda75c" providerId="ADAL" clId="{3E9BC54B-A006-4039-AE0C-B39DCAAF1F83}" dt="2021-09-22T04:57:26.235" v="2312" actId="47"/>
        <pc:sldMkLst>
          <pc:docMk/>
          <pc:sldMk cId="2493043230" sldId="322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3893398156" sldId="322"/>
        </pc:sldMkLst>
      </pc:sldChg>
      <pc:sldChg chg="addSp modSp add mod">
        <pc:chgData name="JAVIER GONZALEZ PISANO" userId="b6c39300-9768-4656-89b0-ad37b2dda75c" providerId="ADAL" clId="{3E9BC54B-A006-4039-AE0C-B39DCAAF1F83}" dt="2021-09-22T05:02:52.279" v="2568" actId="20577"/>
        <pc:sldMkLst>
          <pc:docMk/>
          <pc:sldMk cId="1688526565" sldId="323"/>
        </pc:sldMkLst>
        <pc:spChg chg="mod">
          <ac:chgData name="JAVIER GONZALEZ PISANO" userId="b6c39300-9768-4656-89b0-ad37b2dda75c" providerId="ADAL" clId="{3E9BC54B-A006-4039-AE0C-B39DCAAF1F83}" dt="2021-09-22T05:02:52.279" v="2568" actId="20577"/>
          <ac:spMkLst>
            <pc:docMk/>
            <pc:sldMk cId="1688526565" sldId="32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1:08.940" v="2489" actId="404"/>
          <ac:spMkLst>
            <pc:docMk/>
            <pc:sldMk cId="1688526565" sldId="323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00:34.863" v="2455" actId="1076"/>
          <ac:picMkLst>
            <pc:docMk/>
            <pc:sldMk cId="1688526565" sldId="323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5:00:41.219" v="2459" actId="1076"/>
          <ac:picMkLst>
            <pc:docMk/>
            <pc:sldMk cId="1688526565" sldId="323"/>
            <ac:picMk id="5" creationId="{191EA6AF-000A-4919-995F-49DAA0266EC0}"/>
          </ac:picMkLst>
        </pc:picChg>
      </pc:sldChg>
      <pc:sldChg chg="add del">
        <pc:chgData name="JAVIER GONZALEZ PISANO" userId="b6c39300-9768-4656-89b0-ad37b2dda75c" providerId="ADAL" clId="{3E9BC54B-A006-4039-AE0C-B39DCAAF1F83}" dt="2021-09-22T05:00:15.143" v="2435" actId="47"/>
        <pc:sldMkLst>
          <pc:docMk/>
          <pc:sldMk cId="3462189983" sldId="324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2552172360" sldId="325"/>
        </pc:sldMkLst>
      </pc:sldChg>
      <pc:sldChg chg="add del">
        <pc:chgData name="JAVIER GONZALEZ PISANO" userId="b6c39300-9768-4656-89b0-ad37b2dda75c" providerId="ADAL" clId="{3E9BC54B-A006-4039-AE0C-B39DCAAF1F83}" dt="2021-09-22T05:01:12.780" v="2490" actId="47"/>
        <pc:sldMkLst>
          <pc:docMk/>
          <pc:sldMk cId="3093431848" sldId="325"/>
        </pc:sldMkLst>
      </pc:sldChg>
      <pc:sldChg chg="add del">
        <pc:chgData name="JAVIER GONZALEZ PISANO" userId="b6c39300-9768-4656-89b0-ad37b2dda75c" providerId="ADAL" clId="{3E9BC54B-A006-4039-AE0C-B39DCAAF1F83}" dt="2021-09-22T05:01:17.169" v="2491" actId="47"/>
        <pc:sldMkLst>
          <pc:docMk/>
          <pc:sldMk cId="2661601555" sldId="326"/>
        </pc:sldMkLst>
      </pc:sldChg>
      <pc:sldChg chg="addSp delSp modSp add mod">
        <pc:chgData name="JAVIER GONZALEZ PISANO" userId="b6c39300-9768-4656-89b0-ad37b2dda75c" providerId="ADAL" clId="{3E9BC54B-A006-4039-AE0C-B39DCAAF1F83}" dt="2021-09-22T04:49:11.102" v="2156" actId="403"/>
        <pc:sldMkLst>
          <pc:docMk/>
          <pc:sldMk cId="1888959926" sldId="327"/>
        </pc:sldMkLst>
        <pc:spChg chg="mod">
          <ac:chgData name="JAVIER GONZALEZ PISANO" userId="b6c39300-9768-4656-89b0-ad37b2dda75c" providerId="ADAL" clId="{3E9BC54B-A006-4039-AE0C-B39DCAAF1F83}" dt="2021-09-22T04:48:41.134" v="2154" actId="20577"/>
          <ac:spMkLst>
            <pc:docMk/>
            <pc:sldMk cId="1888959926" sldId="327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9:11.102" v="2156" actId="403"/>
          <ac:spMkLst>
            <pc:docMk/>
            <pc:sldMk cId="1888959926" sldId="327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24:26.906" v="1099" actId="478"/>
          <ac:picMkLst>
            <pc:docMk/>
            <pc:sldMk cId="1888959926" sldId="327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24:41.888" v="1102" actId="14100"/>
          <ac:picMkLst>
            <pc:docMk/>
            <pc:sldMk cId="1888959926" sldId="327"/>
            <ac:picMk id="6" creationId="{067D6B21-D520-4859-A251-F1AA4983E8F2}"/>
          </ac:picMkLst>
        </pc:picChg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2639400261" sldId="327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2778944639" sldId="327"/>
        </pc:sldMkLst>
      </pc:sldChg>
      <pc:sldChg chg="modSp add mod ord">
        <pc:chgData name="JAVIER GONZALEZ PISANO" userId="b6c39300-9768-4656-89b0-ad37b2dda75c" providerId="ADAL" clId="{3E9BC54B-A006-4039-AE0C-B39DCAAF1F83}" dt="2021-09-22T04:50:12.669" v="2190"/>
        <pc:sldMkLst>
          <pc:docMk/>
          <pc:sldMk cId="305933696" sldId="328"/>
        </pc:sldMkLst>
        <pc:spChg chg="mod">
          <ac:chgData name="JAVIER GONZALEZ PISANO" userId="b6c39300-9768-4656-89b0-ad37b2dda75c" providerId="ADAL" clId="{3E9BC54B-A006-4039-AE0C-B39DCAAF1F83}" dt="2021-09-22T04:50:09.382" v="2188" actId="20577"/>
          <ac:spMkLst>
            <pc:docMk/>
            <pc:sldMk cId="305933696" sldId="328"/>
            <ac:spMk id="2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440849632" sldId="328"/>
        </pc:sldMkLst>
      </pc:sldChg>
      <pc:sldChg chg="add del">
        <pc:chgData name="JAVIER GONZALEZ PISANO" userId="b6c39300-9768-4656-89b0-ad37b2dda75c" providerId="ADAL" clId="{3E9BC54B-A006-4039-AE0C-B39DCAAF1F83}" dt="2021-09-22T04:50:22.279" v="2192" actId="47"/>
        <pc:sldMkLst>
          <pc:docMk/>
          <pc:sldMk cId="69332112" sldId="330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461111019" sldId="330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686269065" sldId="331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1795110537" sldId="331"/>
        </pc:sldMkLst>
      </pc:sldChg>
      <pc:sldChg chg="add del">
        <pc:chgData name="JAVIER GONZALEZ PISANO" userId="b6c39300-9768-4656-89b0-ad37b2dda75c" providerId="ADAL" clId="{3E9BC54B-A006-4039-AE0C-B39DCAAF1F83}" dt="2021-09-22T04:50:26.231" v="2193" actId="47"/>
        <pc:sldMkLst>
          <pc:docMk/>
          <pc:sldMk cId="1857856764" sldId="331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777587753" sldId="332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1852207256" sldId="332"/>
        </pc:sldMkLst>
      </pc:sldChg>
      <pc:sldChg chg="add del">
        <pc:chgData name="JAVIER GONZALEZ PISANO" userId="b6c39300-9768-4656-89b0-ad37b2dda75c" providerId="ADAL" clId="{3E9BC54B-A006-4039-AE0C-B39DCAAF1F83}" dt="2021-09-22T04:50:31.557" v="2194" actId="47"/>
        <pc:sldMkLst>
          <pc:docMk/>
          <pc:sldMk cId="2360159326" sldId="332"/>
        </pc:sldMkLst>
      </pc:sldChg>
      <pc:sldChg chg="modSp mod">
        <pc:chgData name="JAVIER GONZALEZ PISANO" userId="b6c39300-9768-4656-89b0-ad37b2dda75c" providerId="ADAL" clId="{3E9BC54B-A006-4039-AE0C-B39DCAAF1F83}" dt="2021-09-22T04:24:57.224" v="1651" actId="1076"/>
        <pc:sldMkLst>
          <pc:docMk/>
          <pc:sldMk cId="1671899380" sldId="333"/>
        </pc:sldMkLst>
        <pc:spChg chg="mod">
          <ac:chgData name="JAVIER GONZALEZ PISANO" userId="b6c39300-9768-4656-89b0-ad37b2dda75c" providerId="ADAL" clId="{3E9BC54B-A006-4039-AE0C-B39DCAAF1F83}" dt="2021-09-22T04:24:55.166" v="1650" actId="1076"/>
          <ac:spMkLst>
            <pc:docMk/>
            <pc:sldMk cId="1671899380" sldId="33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24:57.224" v="1651" actId="1076"/>
          <ac:spMkLst>
            <pc:docMk/>
            <pc:sldMk cId="1671899380" sldId="333"/>
            <ac:spMk id="3" creationId="{00000000-0000-0000-0000-000000000000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5:08:51.085" v="2671" actId="2711"/>
        <pc:sldMkLst>
          <pc:docMk/>
          <pc:sldMk cId="1185010686" sldId="334"/>
        </pc:sldMkLst>
        <pc:spChg chg="mod">
          <ac:chgData name="JAVIER GONZALEZ PISANO" userId="b6c39300-9768-4656-89b0-ad37b2dda75c" providerId="ADAL" clId="{3E9BC54B-A006-4039-AE0C-B39DCAAF1F83}" dt="2021-09-22T05:07:32.190" v="2647" actId="20577"/>
          <ac:spMkLst>
            <pc:docMk/>
            <pc:sldMk cId="1185010686" sldId="334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2T05:07:43.585" v="2649" actId="478"/>
          <ac:spMkLst>
            <pc:docMk/>
            <pc:sldMk cId="1185010686" sldId="334"/>
            <ac:spMk id="6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07:53.742" v="2652" actId="1076"/>
          <ac:spMkLst>
            <pc:docMk/>
            <pc:sldMk cId="1185010686" sldId="334"/>
            <ac:spMk id="8" creationId="{2139EE8A-E4DF-4BBB-80C7-536A91CB7F9E}"/>
          </ac:spMkLst>
        </pc:spChg>
        <pc:spChg chg="add mod">
          <ac:chgData name="JAVIER GONZALEZ PISANO" userId="b6c39300-9768-4656-89b0-ad37b2dda75c" providerId="ADAL" clId="{3E9BC54B-A006-4039-AE0C-B39DCAAF1F83}" dt="2021-09-22T05:07:56.577" v="2653" actId="1076"/>
          <ac:spMkLst>
            <pc:docMk/>
            <pc:sldMk cId="1185010686" sldId="334"/>
            <ac:spMk id="9" creationId="{BDF33785-E3DA-4323-85C4-5EAF5984F8E5}"/>
          </ac:spMkLst>
        </pc:spChg>
        <pc:spChg chg="add mod">
          <ac:chgData name="JAVIER GONZALEZ PISANO" userId="b6c39300-9768-4656-89b0-ad37b2dda75c" providerId="ADAL" clId="{3E9BC54B-A006-4039-AE0C-B39DCAAF1F83}" dt="2021-09-22T05:07:19.445" v="2630" actId="1076"/>
          <ac:spMkLst>
            <pc:docMk/>
            <pc:sldMk cId="1185010686" sldId="334"/>
            <ac:spMk id="10" creationId="{2B63809A-F6A3-480F-91BC-C2E9FFB6033B}"/>
          </ac:spMkLst>
        </pc:spChg>
        <pc:spChg chg="add mod">
          <ac:chgData name="JAVIER GONZALEZ PISANO" userId="b6c39300-9768-4656-89b0-ad37b2dda75c" providerId="ADAL" clId="{3E9BC54B-A006-4039-AE0C-B39DCAAF1F83}" dt="2021-09-22T05:08:51.085" v="2671" actId="2711"/>
          <ac:spMkLst>
            <pc:docMk/>
            <pc:sldMk cId="1185010686" sldId="334"/>
            <ac:spMk id="11" creationId="{A983486A-93EB-494B-A570-2034223940BE}"/>
          </ac:spMkLst>
        </pc:spChg>
        <pc:picChg chg="mod">
          <ac:chgData name="JAVIER GONZALEZ PISANO" userId="b6c39300-9768-4656-89b0-ad37b2dda75c" providerId="ADAL" clId="{3E9BC54B-A006-4039-AE0C-B39DCAAF1F83}" dt="2021-09-22T05:07:51.250" v="2651" actId="1076"/>
          <ac:picMkLst>
            <pc:docMk/>
            <pc:sldMk cId="1185010686" sldId="334"/>
            <ac:picMk id="4" creationId="{00000000-0000-0000-0000-000000000000}"/>
          </ac:picMkLst>
        </pc:picChg>
        <pc:picChg chg="mod modCrop">
          <ac:chgData name="JAVIER GONZALEZ PISANO" userId="b6c39300-9768-4656-89b0-ad37b2dda75c" providerId="ADAL" clId="{3E9BC54B-A006-4039-AE0C-B39DCAAF1F83}" dt="2021-09-22T05:07:49.226" v="2650" actId="1076"/>
          <ac:picMkLst>
            <pc:docMk/>
            <pc:sldMk cId="1185010686" sldId="334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5:06:19.865" v="2591" actId="14100"/>
          <ac:picMkLst>
            <pc:docMk/>
            <pc:sldMk cId="1185010686" sldId="334"/>
            <ac:picMk id="7" creationId="{58A75FA5-BBB0-4D49-828E-11E6AEA43FD9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5:09:38.611" v="2695" actId="1076"/>
        <pc:sldMkLst>
          <pc:docMk/>
          <pc:sldMk cId="3548081637" sldId="335"/>
        </pc:sldMkLst>
        <pc:spChg chg="mod">
          <ac:chgData name="JAVIER GONZALEZ PISANO" userId="b6c39300-9768-4656-89b0-ad37b2dda75c" providerId="ADAL" clId="{3E9BC54B-A006-4039-AE0C-B39DCAAF1F83}" dt="2021-09-22T05:09:38.611" v="2695" actId="1076"/>
          <ac:spMkLst>
            <pc:docMk/>
            <pc:sldMk cId="3548081637" sldId="335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9:24.464" v="2691"/>
          <ac:spMkLst>
            <pc:docMk/>
            <pc:sldMk cId="3548081637" sldId="335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09:31.454" v="2693" actId="1076"/>
          <ac:picMkLst>
            <pc:docMk/>
            <pc:sldMk cId="3548081637" sldId="335"/>
            <ac:picMk id="4" creationId="{00000000-0000-0000-0000-000000000000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5:10:10.972" v="2717" actId="1076"/>
        <pc:sldMkLst>
          <pc:docMk/>
          <pc:sldMk cId="1716268124" sldId="336"/>
        </pc:sldMkLst>
        <pc:spChg chg="mod">
          <ac:chgData name="JAVIER GONZALEZ PISANO" userId="b6c39300-9768-4656-89b0-ad37b2dda75c" providerId="ADAL" clId="{3E9BC54B-A006-4039-AE0C-B39DCAAF1F83}" dt="2021-09-22T05:09:43.607" v="2706" actId="20577"/>
          <ac:spMkLst>
            <pc:docMk/>
            <pc:sldMk cId="1716268124" sldId="33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10:03.143" v="2713" actId="403"/>
          <ac:spMkLst>
            <pc:docMk/>
            <pc:sldMk cId="1716268124" sldId="336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10:07.741" v="2715" actId="1076"/>
          <ac:picMkLst>
            <pc:docMk/>
            <pc:sldMk cId="1716268124" sldId="336"/>
            <ac:picMk id="4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10:10.972" v="2717" actId="1076"/>
          <ac:picMkLst>
            <pc:docMk/>
            <pc:sldMk cId="1716268124" sldId="336"/>
            <ac:picMk id="5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09:58.358" v="2710" actId="1076"/>
          <ac:picMkLst>
            <pc:docMk/>
            <pc:sldMk cId="1716268124" sldId="336"/>
            <ac:picMk id="6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09:56.401" v="2709" actId="1076"/>
          <ac:picMkLst>
            <pc:docMk/>
            <pc:sldMk cId="1716268124" sldId="336"/>
            <ac:picMk id="7" creationId="{00000000-0000-0000-0000-000000000000}"/>
          </ac:picMkLst>
        </pc:picChg>
      </pc:sldChg>
      <pc:sldChg chg="modSp add del mod">
        <pc:chgData name="JAVIER GONZALEZ PISANO" userId="b6c39300-9768-4656-89b0-ad37b2dda75c" providerId="ADAL" clId="{3E9BC54B-A006-4039-AE0C-B39DCAAF1F83}" dt="2021-09-22T05:10:32.642" v="2729" actId="47"/>
        <pc:sldMkLst>
          <pc:docMk/>
          <pc:sldMk cId="2466868043" sldId="337"/>
        </pc:sldMkLst>
        <pc:spChg chg="mod">
          <ac:chgData name="JAVIER GONZALEZ PISANO" userId="b6c39300-9768-4656-89b0-ad37b2dda75c" providerId="ADAL" clId="{3E9BC54B-A006-4039-AE0C-B39DCAAF1F83}" dt="2021-09-22T05:10:24.904" v="2728" actId="20577"/>
          <ac:spMkLst>
            <pc:docMk/>
            <pc:sldMk cId="2466868043" sldId="337"/>
            <ac:spMk id="2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5:10:52.248" v="2732" actId="47"/>
        <pc:sldMkLst>
          <pc:docMk/>
          <pc:sldMk cId="169482173" sldId="338"/>
        </pc:sldMkLst>
      </pc:sldChg>
      <pc:sldChg chg="add del">
        <pc:chgData name="JAVIER GONZALEZ PISANO" userId="b6c39300-9768-4656-89b0-ad37b2dda75c" providerId="ADAL" clId="{3E9BC54B-A006-4039-AE0C-B39DCAAF1F83}" dt="2021-09-22T05:10:58.299" v="2733" actId="47"/>
        <pc:sldMkLst>
          <pc:docMk/>
          <pc:sldMk cId="3902653047" sldId="375"/>
        </pc:sldMkLst>
      </pc:sldChg>
      <pc:sldChg chg="modSp add del mod or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351765202" sldId="394"/>
        </pc:sldMkLst>
        <pc:spChg chg="mod">
          <ac:chgData name="JAVIER GONZALEZ PISANO" userId="b6c39300-9768-4656-89b0-ad37b2dda75c" providerId="ADAL" clId="{3E9BC54B-A006-4039-AE0C-B39DCAAF1F83}" dt="2021-09-22T04:54:10.767" v="2267" actId="20577"/>
          <ac:spMkLst>
            <pc:docMk/>
            <pc:sldMk cId="351765202" sldId="394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54:33.028" v="2289" actId="1076"/>
          <ac:spMkLst>
            <pc:docMk/>
            <pc:sldMk cId="351765202" sldId="394"/>
            <ac:spMk id="5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2543122034" sldId="394"/>
        </pc:sldMkLst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920118712" sldId="394"/>
        </pc:sldMkLst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1330795841" sldId="395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1766888044" sldId="395"/>
        </pc:sldMkLst>
      </pc:sldChg>
      <pc:sldChg chg="add del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3504564750" sldId="395"/>
        </pc:sldMkLst>
      </pc:sldChg>
      <pc:sldChg chg="modSp add mod">
        <pc:chgData name="JAVIER GONZALEZ PISANO" userId="b6c39300-9768-4656-89b0-ad37b2dda75c" providerId="ADAL" clId="{3E9BC54B-A006-4039-AE0C-B39DCAAF1F83}" dt="2021-09-22T05:02:43.942" v="2552" actId="14100"/>
        <pc:sldMkLst>
          <pc:docMk/>
          <pc:sldMk cId="3887734697" sldId="396"/>
        </pc:sldMkLst>
        <pc:spChg chg="mod">
          <ac:chgData name="JAVIER GONZALEZ PISANO" userId="b6c39300-9768-4656-89b0-ad37b2dda75c" providerId="ADAL" clId="{3E9BC54B-A006-4039-AE0C-B39DCAAF1F83}" dt="2021-09-22T05:01:26.189" v="2496" actId="20577"/>
          <ac:spMkLst>
            <pc:docMk/>
            <pc:sldMk cId="3887734697" sldId="39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2:43.942" v="2552" actId="14100"/>
          <ac:spMkLst>
            <pc:docMk/>
            <pc:sldMk cId="3887734697" sldId="396"/>
            <ac:spMk id="3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4:50:20.581" v="2191" actId="47"/>
        <pc:sldMkLst>
          <pc:docMk/>
          <pc:sldMk cId="15955123" sldId="397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281754551" sldId="397"/>
        </pc:sldMkLst>
      </pc:sldChg>
      <pc:sldChg chg="modSp add mod">
        <pc:chgData name="JAVIER GONZALEZ PISANO" userId="b6c39300-9768-4656-89b0-ad37b2dda75c" providerId="ADAL" clId="{3E9BC54B-A006-4039-AE0C-B39DCAAF1F83}" dt="2021-09-22T05:03:11.330" v="2581" actId="20577"/>
        <pc:sldMkLst>
          <pc:docMk/>
          <pc:sldMk cId="1040278702" sldId="398"/>
        </pc:sldMkLst>
        <pc:spChg chg="mod">
          <ac:chgData name="JAVIER GONZALEZ PISANO" userId="b6c39300-9768-4656-89b0-ad37b2dda75c" providerId="ADAL" clId="{3E9BC54B-A006-4039-AE0C-B39DCAAF1F83}" dt="2021-09-22T05:02:58.122" v="2579" actId="20577"/>
          <ac:spMkLst>
            <pc:docMk/>
            <pc:sldMk cId="1040278702" sldId="39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3:11.330" v="2581" actId="20577"/>
          <ac:spMkLst>
            <pc:docMk/>
            <pc:sldMk cId="1040278702" sldId="398"/>
            <ac:spMk id="3" creationId="{00000000-0000-0000-0000-000000000000}"/>
          </ac:spMkLst>
        </pc:spChg>
      </pc:sldChg>
      <pc:sldChg chg="addSp modSp add mod">
        <pc:chgData name="JAVIER GONZALEZ PISANO" userId="b6c39300-9768-4656-89b0-ad37b2dda75c" providerId="ADAL" clId="{3E9BC54B-A006-4039-AE0C-B39DCAAF1F83}" dt="2021-09-22T05:13:57.194" v="2873" actId="1076"/>
        <pc:sldMkLst>
          <pc:docMk/>
          <pc:sldMk cId="1522340301" sldId="399"/>
        </pc:sldMkLst>
        <pc:spChg chg="mod">
          <ac:chgData name="JAVIER GONZALEZ PISANO" userId="b6c39300-9768-4656-89b0-ad37b2dda75c" providerId="ADAL" clId="{3E9BC54B-A006-4039-AE0C-B39DCAAF1F83}" dt="2021-09-21T16:06:32.423" v="577" actId="20577"/>
          <ac:spMkLst>
            <pc:docMk/>
            <pc:sldMk cId="1522340301" sldId="399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13:48.741" v="2871" actId="1076"/>
          <ac:spMkLst>
            <pc:docMk/>
            <pc:sldMk cId="1522340301" sldId="399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13:57.194" v="2873" actId="1076"/>
          <ac:spMkLst>
            <pc:docMk/>
            <pc:sldMk cId="1522340301" sldId="399"/>
            <ac:spMk id="4" creationId="{127A463A-D41A-4E0D-A0A9-676C000DBA30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4:46:08.387" v="2039"/>
        <pc:sldMkLst>
          <pc:docMk/>
          <pc:sldMk cId="885554981" sldId="400"/>
        </pc:sldMkLst>
        <pc:spChg chg="del mod">
          <ac:chgData name="JAVIER GONZALEZ PISANO" userId="b6c39300-9768-4656-89b0-ad37b2dda75c" providerId="ADAL" clId="{3E9BC54B-A006-4039-AE0C-B39DCAAF1F83}" dt="2021-09-22T04:40:41.563" v="1976" actId="478"/>
          <ac:spMkLst>
            <pc:docMk/>
            <pc:sldMk cId="885554981" sldId="400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46:07.885" v="2038" actId="478"/>
          <ac:spMkLst>
            <pc:docMk/>
            <pc:sldMk cId="885554981" sldId="400"/>
            <ac:spMk id="6" creationId="{87517348-C4E4-4388-909D-6B56025C9CA9}"/>
          </ac:spMkLst>
        </pc:spChg>
        <pc:spChg chg="add del mod">
          <ac:chgData name="JAVIER GONZALEZ PISANO" userId="b6c39300-9768-4656-89b0-ad37b2dda75c" providerId="ADAL" clId="{3E9BC54B-A006-4039-AE0C-B39DCAAF1F83}" dt="2021-09-22T04:40:43.961" v="1977" actId="478"/>
          <ac:spMkLst>
            <pc:docMk/>
            <pc:sldMk cId="885554981" sldId="400"/>
            <ac:spMk id="8" creationId="{A0E26F25-2540-4F7F-9AC1-32740EA52771}"/>
          </ac:spMkLst>
        </pc:spChg>
        <pc:spChg chg="add mod">
          <ac:chgData name="JAVIER GONZALEZ PISANO" userId="b6c39300-9768-4656-89b0-ad37b2dda75c" providerId="ADAL" clId="{3E9BC54B-A006-4039-AE0C-B39DCAAF1F83}" dt="2021-09-22T04:46:08.387" v="2039"/>
          <ac:spMkLst>
            <pc:docMk/>
            <pc:sldMk cId="885554981" sldId="400"/>
            <ac:spMk id="9" creationId="{5DA08D77-4D60-42DD-A7E8-FBE2458701E8}"/>
          </ac:spMkLst>
        </pc:spChg>
        <pc:picChg chg="del">
          <ac:chgData name="JAVIER GONZALEZ PISANO" userId="b6c39300-9768-4656-89b0-ad37b2dda75c" providerId="ADAL" clId="{3E9BC54B-A006-4039-AE0C-B39DCAAF1F83}" dt="2021-09-21T16:11:18.144" v="698" actId="478"/>
          <ac:picMkLst>
            <pc:docMk/>
            <pc:sldMk cId="885554981" sldId="400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11:25.738" v="701" actId="14100"/>
          <ac:picMkLst>
            <pc:docMk/>
            <pc:sldMk cId="885554981" sldId="400"/>
            <ac:picMk id="5" creationId="{AB82E8D2-8DD6-4567-B9B7-C9BD7B522279}"/>
          </ac:picMkLst>
        </pc:picChg>
      </pc:sldChg>
      <pc:sldChg chg="addSp delSp modSp add mod ord">
        <pc:chgData name="JAVIER GONZALEZ PISANO" userId="b6c39300-9768-4656-89b0-ad37b2dda75c" providerId="ADAL" clId="{3E9BC54B-A006-4039-AE0C-B39DCAAF1F83}" dt="2021-09-22T04:43:16.818" v="2009" actId="20577"/>
        <pc:sldMkLst>
          <pc:docMk/>
          <pc:sldMk cId="436217697" sldId="401"/>
        </pc:sldMkLst>
        <pc:spChg chg="mod">
          <ac:chgData name="JAVIER GONZALEZ PISANO" userId="b6c39300-9768-4656-89b0-ad37b2dda75c" providerId="ADAL" clId="{3E9BC54B-A006-4039-AE0C-B39DCAAF1F83}" dt="2021-09-22T04:43:16.818" v="2009" actId="20577"/>
          <ac:spMkLst>
            <pc:docMk/>
            <pc:sldMk cId="436217697" sldId="401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1T16:20:09.051" v="973" actId="478"/>
          <ac:spMkLst>
            <pc:docMk/>
            <pc:sldMk cId="436217697" sldId="401"/>
            <ac:spMk id="3" creationId="{00000000-0000-0000-0000-000000000000}"/>
          </ac:spMkLst>
        </pc:spChg>
        <pc:picChg chg="add del">
          <ac:chgData name="JAVIER GONZALEZ PISANO" userId="b6c39300-9768-4656-89b0-ad37b2dda75c" providerId="ADAL" clId="{3E9BC54B-A006-4039-AE0C-B39DCAAF1F83}" dt="2021-09-21T16:20:07.384" v="972" actId="478"/>
          <ac:picMkLst>
            <pc:docMk/>
            <pc:sldMk cId="436217697" sldId="401"/>
            <ac:picMk id="5" creationId="{57B5EB54-AD4A-479B-AC16-92BDCB492F36}"/>
          </ac:picMkLst>
        </pc:picChg>
        <pc:picChg chg="mod">
          <ac:chgData name="JAVIER GONZALEZ PISANO" userId="b6c39300-9768-4656-89b0-ad37b2dda75c" providerId="ADAL" clId="{3E9BC54B-A006-4039-AE0C-B39DCAAF1F83}" dt="2021-09-21T16:20:42.919" v="984" actId="1076"/>
          <ac:picMkLst>
            <pc:docMk/>
            <pc:sldMk cId="436217697" sldId="401"/>
            <ac:picMk id="6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1T16:20:47.915" v="986" actId="1076"/>
          <ac:picMkLst>
            <pc:docMk/>
            <pc:sldMk cId="436217697" sldId="401"/>
            <ac:picMk id="7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20:28.818" v="979" actId="14100"/>
          <ac:picMkLst>
            <pc:docMk/>
            <pc:sldMk cId="436217697" sldId="401"/>
            <ac:picMk id="9" creationId="{B340DFFB-0D60-4678-B6D5-14C15950A26E}"/>
          </ac:picMkLst>
        </pc:picChg>
        <pc:picChg chg="add mod">
          <ac:chgData name="JAVIER GONZALEZ PISANO" userId="b6c39300-9768-4656-89b0-ad37b2dda75c" providerId="ADAL" clId="{3E9BC54B-A006-4039-AE0C-B39DCAAF1F83}" dt="2021-09-21T16:20:44.978" v="985" actId="1076"/>
          <ac:picMkLst>
            <pc:docMk/>
            <pc:sldMk cId="436217697" sldId="401"/>
            <ac:picMk id="10" creationId="{C0DF9585-A148-4B2A-BA4A-BED199398E65}"/>
          </ac:picMkLst>
        </pc:picChg>
      </pc:sldChg>
      <pc:sldChg chg="addSp modSp new mod">
        <pc:chgData name="JAVIER GONZALEZ PISANO" userId="b6c39300-9768-4656-89b0-ad37b2dda75c" providerId="ADAL" clId="{3E9BC54B-A006-4039-AE0C-B39DCAAF1F83}" dt="2021-09-22T04:42:37.539" v="1997" actId="1076"/>
        <pc:sldMkLst>
          <pc:docMk/>
          <pc:sldMk cId="586165512" sldId="402"/>
        </pc:sldMkLst>
        <pc:spChg chg="mod">
          <ac:chgData name="JAVIER GONZALEZ PISANO" userId="b6c39300-9768-4656-89b0-ad37b2dda75c" providerId="ADAL" clId="{3E9BC54B-A006-4039-AE0C-B39DCAAF1F83}" dt="2021-09-22T04:42:37.539" v="1997" actId="1076"/>
          <ac:spMkLst>
            <pc:docMk/>
            <pc:sldMk cId="586165512" sldId="402"/>
            <ac:spMk id="2" creationId="{F6636E9B-A30D-4C86-A32B-0031788C59D3}"/>
          </ac:spMkLst>
        </pc:spChg>
        <pc:picChg chg="add mod">
          <ac:chgData name="JAVIER GONZALEZ PISANO" userId="b6c39300-9768-4656-89b0-ad37b2dda75c" providerId="ADAL" clId="{3E9BC54B-A006-4039-AE0C-B39DCAAF1F83}" dt="2021-09-21T16:14:28.724" v="823" actId="14100"/>
          <ac:picMkLst>
            <pc:docMk/>
            <pc:sldMk cId="586165512" sldId="402"/>
            <ac:picMk id="6" creationId="{236CE384-C50B-4BDA-B830-2B0FEB2CE6AF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43:11.086" v="2003" actId="20577"/>
        <pc:sldMkLst>
          <pc:docMk/>
          <pc:sldMk cId="2653834353" sldId="403"/>
        </pc:sldMkLst>
        <pc:spChg chg="mod">
          <ac:chgData name="JAVIER GONZALEZ PISANO" userId="b6c39300-9768-4656-89b0-ad37b2dda75c" providerId="ADAL" clId="{3E9BC54B-A006-4039-AE0C-B39DCAAF1F83}" dt="2021-09-22T04:43:11.086" v="2003" actId="20577"/>
          <ac:spMkLst>
            <pc:docMk/>
            <pc:sldMk cId="2653834353" sldId="40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19:42.891" v="964" actId="20577"/>
          <ac:spMkLst>
            <pc:docMk/>
            <pc:sldMk cId="2653834353" sldId="403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1T16:19:51.683" v="967" actId="1076"/>
          <ac:picMkLst>
            <pc:docMk/>
            <pc:sldMk cId="2653834353" sldId="403"/>
            <ac:picMk id="5" creationId="{57B5EB54-AD4A-479B-AC16-92BDCB492F36}"/>
          </ac:picMkLst>
        </pc:picChg>
        <pc:picChg chg="del">
          <ac:chgData name="JAVIER GONZALEZ PISANO" userId="b6c39300-9768-4656-89b0-ad37b2dda75c" providerId="ADAL" clId="{3E9BC54B-A006-4039-AE0C-B39DCAAF1F83}" dt="2021-09-21T16:19:19.010" v="876" actId="478"/>
          <ac:picMkLst>
            <pc:docMk/>
            <pc:sldMk cId="2653834353" sldId="403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3E9BC54B-A006-4039-AE0C-B39DCAAF1F83}" dt="2021-09-21T16:19:16.667" v="875" actId="478"/>
          <ac:picMkLst>
            <pc:docMk/>
            <pc:sldMk cId="2653834353" sldId="403"/>
            <ac:picMk id="7" creationId="{00000000-0000-0000-0000-000000000000}"/>
          </ac:picMkLst>
        </pc:picChg>
        <pc:picChg chg="add del">
          <ac:chgData name="JAVIER GONZALEZ PISANO" userId="b6c39300-9768-4656-89b0-ad37b2dda75c" providerId="ADAL" clId="{3E9BC54B-A006-4039-AE0C-B39DCAAF1F83}" dt="2021-09-21T16:20:22.286" v="976" actId="22"/>
          <ac:picMkLst>
            <pc:docMk/>
            <pc:sldMk cId="2653834353" sldId="403"/>
            <ac:picMk id="8" creationId="{464778A0-80C6-4F75-8071-F3AEFAA35FB9}"/>
          </ac:picMkLst>
        </pc:picChg>
      </pc:sldChg>
      <pc:sldChg chg="addSp delSp modSp new mod">
        <pc:chgData name="JAVIER GONZALEZ PISANO" userId="b6c39300-9768-4656-89b0-ad37b2dda75c" providerId="ADAL" clId="{3E9BC54B-A006-4039-AE0C-B39DCAAF1F83}" dt="2021-09-22T04:47:38.957" v="2123" actId="20577"/>
        <pc:sldMkLst>
          <pc:docMk/>
          <pc:sldMk cId="4120467230" sldId="404"/>
        </pc:sldMkLst>
        <pc:spChg chg="mod">
          <ac:chgData name="JAVIER GONZALEZ PISANO" userId="b6c39300-9768-4656-89b0-ad37b2dda75c" providerId="ADAL" clId="{3E9BC54B-A006-4039-AE0C-B39DCAAF1F83}" dt="2021-09-22T04:45:07.466" v="2036" actId="20577"/>
          <ac:spMkLst>
            <pc:docMk/>
            <pc:sldMk cId="4120467230" sldId="404"/>
            <ac:spMk id="2" creationId="{36F51982-6F6E-4353-8ADC-F5364E3A859A}"/>
          </ac:spMkLst>
        </pc:spChg>
        <pc:spChg chg="del">
          <ac:chgData name="JAVIER GONZALEZ PISANO" userId="b6c39300-9768-4656-89b0-ad37b2dda75c" providerId="ADAL" clId="{3E9BC54B-A006-4039-AE0C-B39DCAAF1F83}" dt="2021-09-21T16:22:31.657" v="1019" actId="478"/>
          <ac:spMkLst>
            <pc:docMk/>
            <pc:sldMk cId="4120467230" sldId="404"/>
            <ac:spMk id="3" creationId="{E0408B8F-5AC0-4FEB-AF16-1EBD75F0733F}"/>
          </ac:spMkLst>
        </pc:spChg>
        <pc:spChg chg="del">
          <ac:chgData name="JAVIER GONZALEZ PISANO" userId="b6c39300-9768-4656-89b0-ad37b2dda75c" providerId="ADAL" clId="{3E9BC54B-A006-4039-AE0C-B39DCAAF1F83}" dt="2021-09-22T04:45:01.119" v="2030" actId="478"/>
          <ac:spMkLst>
            <pc:docMk/>
            <pc:sldMk cId="4120467230" sldId="404"/>
            <ac:spMk id="4" creationId="{50879F28-D255-43E5-A6A6-3CB56BC6772D}"/>
          </ac:spMkLst>
        </pc:spChg>
        <pc:spChg chg="add mod">
          <ac:chgData name="JAVIER GONZALEZ PISANO" userId="b6c39300-9768-4656-89b0-ad37b2dda75c" providerId="ADAL" clId="{3E9BC54B-A006-4039-AE0C-B39DCAAF1F83}" dt="2021-09-22T04:47:38.957" v="2123" actId="20577"/>
          <ac:spMkLst>
            <pc:docMk/>
            <pc:sldMk cId="4120467230" sldId="404"/>
            <ac:spMk id="8" creationId="{7C7E47AB-A8C8-4031-9CBD-3F29F4E15B5E}"/>
          </ac:spMkLst>
        </pc:spChg>
        <pc:picChg chg="add mod">
          <ac:chgData name="JAVIER GONZALEZ PISANO" userId="b6c39300-9768-4656-89b0-ad37b2dda75c" providerId="ADAL" clId="{3E9BC54B-A006-4039-AE0C-B39DCAAF1F83}" dt="2021-09-22T04:46:53.626" v="2040" actId="1076"/>
          <ac:picMkLst>
            <pc:docMk/>
            <pc:sldMk cId="4120467230" sldId="404"/>
            <ac:picMk id="7" creationId="{98C0CFA0-1A92-4C4F-934B-072552D2F00A}"/>
          </ac:picMkLst>
        </pc:picChg>
      </pc:sldChg>
      <pc:sldChg chg="addSp delSp modSp new mod">
        <pc:chgData name="JAVIER GONZALEZ PISANO" userId="b6c39300-9768-4656-89b0-ad37b2dda75c" providerId="ADAL" clId="{3E9BC54B-A006-4039-AE0C-B39DCAAF1F83}" dt="2021-09-22T04:49:45.010" v="2173" actId="1076"/>
        <pc:sldMkLst>
          <pc:docMk/>
          <pc:sldMk cId="3411457763" sldId="405"/>
        </pc:sldMkLst>
        <pc:spChg chg="mod">
          <ac:chgData name="JAVIER GONZALEZ PISANO" userId="b6c39300-9768-4656-89b0-ad37b2dda75c" providerId="ADAL" clId="{3E9BC54B-A006-4039-AE0C-B39DCAAF1F83}" dt="2021-09-22T04:49:20.259" v="2165" actId="1076"/>
          <ac:spMkLst>
            <pc:docMk/>
            <pc:sldMk cId="3411457763" sldId="405"/>
            <ac:spMk id="2" creationId="{D91B25BB-37C3-4000-A13A-CEF100493592}"/>
          </ac:spMkLst>
        </pc:spChg>
        <pc:spChg chg="del">
          <ac:chgData name="JAVIER GONZALEZ PISANO" userId="b6c39300-9768-4656-89b0-ad37b2dda75c" providerId="ADAL" clId="{3E9BC54B-A006-4039-AE0C-B39DCAAF1F83}" dt="2021-09-21T16:26:56.379" v="1114" actId="478"/>
          <ac:spMkLst>
            <pc:docMk/>
            <pc:sldMk cId="3411457763" sldId="405"/>
            <ac:spMk id="3" creationId="{95DEE361-C41B-4A52-BF59-5C4175FAABF5}"/>
          </ac:spMkLst>
        </pc:spChg>
        <pc:spChg chg="del">
          <ac:chgData name="JAVIER GONZALEZ PISANO" userId="b6c39300-9768-4656-89b0-ad37b2dda75c" providerId="ADAL" clId="{3E9BC54B-A006-4039-AE0C-B39DCAAF1F83}" dt="2021-09-22T04:49:28.202" v="2166" actId="478"/>
          <ac:spMkLst>
            <pc:docMk/>
            <pc:sldMk cId="3411457763" sldId="405"/>
            <ac:spMk id="4" creationId="{E83C58E4-51DF-4DC8-AC97-E35D662E5780}"/>
          </ac:spMkLst>
        </pc:spChg>
        <pc:picChg chg="add mod">
          <ac:chgData name="JAVIER GONZALEZ PISANO" userId="b6c39300-9768-4656-89b0-ad37b2dda75c" providerId="ADAL" clId="{3E9BC54B-A006-4039-AE0C-B39DCAAF1F83}" dt="2021-09-22T04:49:45.010" v="2173" actId="1076"/>
          <ac:picMkLst>
            <pc:docMk/>
            <pc:sldMk cId="3411457763" sldId="405"/>
            <ac:picMk id="7" creationId="{5E93D208-96DF-4FFC-BF7C-7CA21DF24288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1:47.751" v="2236" actId="20577"/>
        <pc:sldMkLst>
          <pc:docMk/>
          <pc:sldMk cId="2230484767" sldId="406"/>
        </pc:sldMkLst>
        <pc:spChg chg="mod">
          <ac:chgData name="JAVIER GONZALEZ PISANO" userId="b6c39300-9768-4656-89b0-ad37b2dda75c" providerId="ADAL" clId="{3E9BC54B-A006-4039-AE0C-B39DCAAF1F83}" dt="2021-09-22T04:51:47.751" v="2236" actId="20577"/>
          <ac:spMkLst>
            <pc:docMk/>
            <pc:sldMk cId="2230484767" sldId="40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37:18.005" v="1304" actId="20577"/>
          <ac:spMkLst>
            <pc:docMk/>
            <pc:sldMk cId="2230484767" sldId="406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1T16:37:31.532" v="1307" actId="1076"/>
          <ac:picMkLst>
            <pc:docMk/>
            <pc:sldMk cId="2230484767" sldId="406"/>
            <ac:picMk id="5" creationId="{16692515-5399-48FC-A1DF-4D814698065B}"/>
          </ac:picMkLst>
        </pc:picChg>
        <pc:picChg chg="del">
          <ac:chgData name="JAVIER GONZALEZ PISANO" userId="b6c39300-9768-4656-89b0-ad37b2dda75c" providerId="ADAL" clId="{3E9BC54B-A006-4039-AE0C-B39DCAAF1F83}" dt="2021-09-21T16:37:19.140" v="1305" actId="478"/>
          <ac:picMkLst>
            <pc:docMk/>
            <pc:sldMk cId="2230484767" sldId="406"/>
            <ac:picMk id="6" creationId="{08D99B7E-194B-4859-9F46-67B725A819A9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2:14.938" v="2257" actId="1076"/>
        <pc:sldMkLst>
          <pc:docMk/>
          <pc:sldMk cId="3444934403" sldId="407"/>
        </pc:sldMkLst>
        <pc:spChg chg="mod">
          <ac:chgData name="JAVIER GONZALEZ PISANO" userId="b6c39300-9768-4656-89b0-ad37b2dda75c" providerId="ADAL" clId="{3E9BC54B-A006-4039-AE0C-B39DCAAF1F83}" dt="2021-09-22T04:52:11.712" v="2256" actId="14100"/>
          <ac:spMkLst>
            <pc:docMk/>
            <pc:sldMk cId="3444934403" sldId="407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1T16:37:48.904" v="1321" actId="478"/>
          <ac:spMkLst>
            <pc:docMk/>
            <pc:sldMk cId="3444934403" sldId="407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37:50.167" v="1322" actId="478"/>
          <ac:spMkLst>
            <pc:docMk/>
            <pc:sldMk cId="3444934403" sldId="407"/>
            <ac:spMk id="6" creationId="{29CB3FE8-C996-442E-9024-A9BB3D2112D9}"/>
          </ac:spMkLst>
        </pc:spChg>
        <pc:picChg chg="del">
          <ac:chgData name="JAVIER GONZALEZ PISANO" userId="b6c39300-9768-4656-89b0-ad37b2dda75c" providerId="ADAL" clId="{3E9BC54B-A006-4039-AE0C-B39DCAAF1F83}" dt="2021-09-21T16:37:45.435" v="1319" actId="478"/>
          <ac:picMkLst>
            <pc:docMk/>
            <pc:sldMk cId="3444934403" sldId="407"/>
            <ac:picMk id="5" creationId="{16692515-5399-48FC-A1DF-4D814698065B}"/>
          </ac:picMkLst>
        </pc:picChg>
        <pc:picChg chg="add mod">
          <ac:chgData name="JAVIER GONZALEZ PISANO" userId="b6c39300-9768-4656-89b0-ad37b2dda75c" providerId="ADAL" clId="{3E9BC54B-A006-4039-AE0C-B39DCAAF1F83}" dt="2021-09-22T04:52:14.938" v="2257" actId="1076"/>
          <ac:picMkLst>
            <pc:docMk/>
            <pc:sldMk cId="3444934403" sldId="407"/>
            <ac:picMk id="8" creationId="{01D5FFEA-9B09-44E5-8E91-2CBC74346536}"/>
          </ac:picMkLst>
        </pc:picChg>
      </pc:sldChg>
      <pc:sldChg chg="addSp modSp add mod">
        <pc:chgData name="JAVIER GONZALEZ PISANO" userId="b6c39300-9768-4656-89b0-ad37b2dda75c" providerId="ADAL" clId="{3E9BC54B-A006-4039-AE0C-B39DCAAF1F83}" dt="2021-09-22T05:16:11.941" v="2960" actId="207"/>
        <pc:sldMkLst>
          <pc:docMk/>
          <pc:sldMk cId="349257306" sldId="408"/>
        </pc:sldMkLst>
        <pc:spChg chg="add mod">
          <ac:chgData name="JAVIER GONZALEZ PISANO" userId="b6c39300-9768-4656-89b0-ad37b2dda75c" providerId="ADAL" clId="{3E9BC54B-A006-4039-AE0C-B39DCAAF1F83}" dt="2021-09-22T05:16:11.941" v="2960" actId="207"/>
          <ac:spMkLst>
            <pc:docMk/>
            <pc:sldMk cId="349257306" sldId="408"/>
            <ac:spMk id="5" creationId="{DA43D5AE-138E-4A66-AB32-B0BAADC3CF1A}"/>
          </ac:spMkLst>
        </pc:spChg>
      </pc:sldChg>
      <pc:sldChg chg="addSp delSp modSp new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1085535979" sldId="408"/>
        </pc:sldMkLst>
        <pc:spChg chg="mod">
          <ac:chgData name="JAVIER GONZALEZ PISANO" userId="b6c39300-9768-4656-89b0-ad37b2dda75c" providerId="ADAL" clId="{3E9BC54B-A006-4039-AE0C-B39DCAAF1F83}" dt="2021-09-21T16:39:05.362" v="1358" actId="20577"/>
          <ac:spMkLst>
            <pc:docMk/>
            <pc:sldMk cId="1085535979" sldId="408"/>
            <ac:spMk id="2" creationId="{CAF170A5-E0F0-4D6B-8063-5E2B2F4A6CFC}"/>
          </ac:spMkLst>
        </pc:spChg>
        <pc:spChg chg="mod">
          <ac:chgData name="JAVIER GONZALEZ PISANO" userId="b6c39300-9768-4656-89b0-ad37b2dda75c" providerId="ADAL" clId="{3E9BC54B-A006-4039-AE0C-B39DCAAF1F83}" dt="2021-09-22T04:53:39.108" v="2258" actId="1076"/>
          <ac:spMkLst>
            <pc:docMk/>
            <pc:sldMk cId="1085535979" sldId="408"/>
            <ac:spMk id="3" creationId="{286376A8-10C5-400B-BDC5-BFDCE62EB6FB}"/>
          </ac:spMkLst>
        </pc:spChg>
        <pc:picChg chg="add del mod">
          <ac:chgData name="JAVIER GONZALEZ PISANO" userId="b6c39300-9768-4656-89b0-ad37b2dda75c" providerId="ADAL" clId="{3E9BC54B-A006-4039-AE0C-B39DCAAF1F83}" dt="2021-09-21T16:40:02.553" v="1450" actId="478"/>
          <ac:picMkLst>
            <pc:docMk/>
            <pc:sldMk cId="1085535979" sldId="408"/>
            <ac:picMk id="5" creationId="{9A0C6BC3-DCB1-4958-8F5C-DB4CBFEB4EFE}"/>
          </ac:picMkLst>
        </pc:picChg>
        <pc:picChg chg="add mod">
          <ac:chgData name="JAVIER GONZALEZ PISANO" userId="b6c39300-9768-4656-89b0-ad37b2dda75c" providerId="ADAL" clId="{3E9BC54B-A006-4039-AE0C-B39DCAAF1F83}" dt="2021-09-22T04:53:46.577" v="2262" actId="1076"/>
          <ac:picMkLst>
            <pc:docMk/>
            <pc:sldMk cId="1085535979" sldId="408"/>
            <ac:picMk id="7" creationId="{1F0D1319-B50B-4419-B829-78369CD33BFC}"/>
          </ac:picMkLst>
        </pc:picChg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92685849" sldId="409"/>
        </pc:sldMkLst>
      </pc:sldChg>
      <pc:sldChg chg="addSp delSp modSp add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2578717685" sldId="409"/>
        </pc:sldMkLst>
        <pc:spChg chg="del mod">
          <ac:chgData name="JAVIER GONZALEZ PISANO" userId="b6c39300-9768-4656-89b0-ad37b2dda75c" providerId="ADAL" clId="{3E9BC54B-A006-4039-AE0C-B39DCAAF1F83}" dt="2021-09-21T16:39:54.852" v="1445" actId="478"/>
          <ac:spMkLst>
            <pc:docMk/>
            <pc:sldMk cId="2578717685" sldId="409"/>
            <ac:spMk id="3" creationId="{286376A8-10C5-400B-BDC5-BFDCE62EB6FB}"/>
          </ac:spMkLst>
        </pc:spChg>
        <pc:spChg chg="add del mod">
          <ac:chgData name="JAVIER GONZALEZ PISANO" userId="b6c39300-9768-4656-89b0-ad37b2dda75c" providerId="ADAL" clId="{3E9BC54B-A006-4039-AE0C-B39DCAAF1F83}" dt="2021-09-21T16:39:56.411" v="1446" actId="478"/>
          <ac:spMkLst>
            <pc:docMk/>
            <pc:sldMk cId="2578717685" sldId="409"/>
            <ac:spMk id="6" creationId="{D0C9D856-309D-4D78-88A6-54E0032871D7}"/>
          </ac:spMkLst>
        </pc:spChg>
        <pc:picChg chg="mod">
          <ac:chgData name="JAVIER GONZALEZ PISANO" userId="b6c39300-9768-4656-89b0-ad37b2dda75c" providerId="ADAL" clId="{3E9BC54B-A006-4039-AE0C-B39DCAAF1F83}" dt="2021-09-22T04:56:51.883" v="2292" actId="1076"/>
          <ac:picMkLst>
            <pc:docMk/>
            <pc:sldMk cId="2578717685" sldId="409"/>
            <ac:picMk id="5" creationId="{9A0C6BC3-DCB1-4958-8F5C-DB4CBFEB4EFE}"/>
          </ac:picMkLst>
        </pc:picChg>
      </pc:sldChg>
      <pc:sldChg chg="addSp delSp modSp new mod modAnim">
        <pc:chgData name="JAVIER GONZALEZ PISANO" userId="b6c39300-9768-4656-89b0-ad37b2dda75c" providerId="ADAL" clId="{3E9BC54B-A006-4039-AE0C-B39DCAAF1F83}" dt="2021-09-22T04:44:26.128" v="2028" actId="1076"/>
        <pc:sldMkLst>
          <pc:docMk/>
          <pc:sldMk cId="769495588" sldId="410"/>
        </pc:sldMkLst>
        <pc:spChg chg="mod">
          <ac:chgData name="JAVIER GONZALEZ PISANO" userId="b6c39300-9768-4656-89b0-ad37b2dda75c" providerId="ADAL" clId="{3E9BC54B-A006-4039-AE0C-B39DCAAF1F83}" dt="2021-09-22T04:43:37.035" v="2022" actId="20577"/>
          <ac:spMkLst>
            <pc:docMk/>
            <pc:sldMk cId="769495588" sldId="410"/>
            <ac:spMk id="2" creationId="{9FD5138D-ADA5-4B01-A797-D1097F3A106F}"/>
          </ac:spMkLst>
        </pc:spChg>
        <pc:spChg chg="del mod">
          <ac:chgData name="JAVIER GONZALEZ PISANO" userId="b6c39300-9768-4656-89b0-ad37b2dda75c" providerId="ADAL" clId="{3E9BC54B-A006-4039-AE0C-B39DCAAF1F83}" dt="2021-09-22T04:43:51.274" v="2024" actId="478"/>
          <ac:spMkLst>
            <pc:docMk/>
            <pc:sldMk cId="769495588" sldId="410"/>
            <ac:spMk id="3" creationId="{AFFD0923-F8F7-4B04-BB5B-C64F4F45B2E0}"/>
          </ac:spMkLst>
        </pc:spChg>
        <pc:spChg chg="add del mod">
          <ac:chgData name="JAVIER GONZALEZ PISANO" userId="b6c39300-9768-4656-89b0-ad37b2dda75c" providerId="ADAL" clId="{3E9BC54B-A006-4039-AE0C-B39DCAAF1F83}" dt="2021-09-22T04:44:20.185" v="2025"/>
          <ac:spMkLst>
            <pc:docMk/>
            <pc:sldMk cId="769495588" sldId="410"/>
            <ac:spMk id="5" creationId="{F78B275B-F3D4-4FF6-8BA8-0EEE508D742B}"/>
          </ac:spMkLst>
        </pc:spChg>
        <pc:picChg chg="add mod">
          <ac:chgData name="JAVIER GONZALEZ PISANO" userId="b6c39300-9768-4656-89b0-ad37b2dda75c" providerId="ADAL" clId="{3E9BC54B-A006-4039-AE0C-B39DCAAF1F83}" dt="2021-09-22T04:44:26.128" v="2028" actId="1076"/>
          <ac:picMkLst>
            <pc:docMk/>
            <pc:sldMk cId="769495588" sldId="410"/>
            <ac:picMk id="6" creationId="{EB147FD6-BD88-4D77-B3BC-1E01A5B622B1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5:16:35.453" v="2981" actId="478"/>
        <pc:sldMkLst>
          <pc:docMk/>
          <pc:sldMk cId="2005669909" sldId="411"/>
        </pc:sldMkLst>
        <pc:spChg chg="mod">
          <ac:chgData name="JAVIER GONZALEZ PISANO" userId="b6c39300-9768-4656-89b0-ad37b2dda75c" providerId="ADAL" clId="{3E9BC54B-A006-4039-AE0C-B39DCAAF1F83}" dt="2021-09-22T05:15:52.524" v="2959" actId="20577"/>
          <ac:spMkLst>
            <pc:docMk/>
            <pc:sldMk cId="2005669909" sldId="411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15:17.043" v="2947" actId="403"/>
          <ac:spMkLst>
            <pc:docMk/>
            <pc:sldMk cId="2005669909" sldId="411"/>
            <ac:spMk id="3" creationId="{961B0F49-67AA-4938-8BD9-43A57B5DE88F}"/>
          </ac:spMkLst>
        </pc:spChg>
        <pc:spChg chg="del">
          <ac:chgData name="JAVIER GONZALEZ PISANO" userId="b6c39300-9768-4656-89b0-ad37b2dda75c" providerId="ADAL" clId="{3E9BC54B-A006-4039-AE0C-B39DCAAF1F83}" dt="2021-09-22T05:16:35.453" v="2981" actId="478"/>
          <ac:spMkLst>
            <pc:docMk/>
            <pc:sldMk cId="2005669909" sldId="411"/>
            <ac:spMk id="7" creationId="{DC8DF2EB-577B-4E2C-8DC9-912445A383B9}"/>
          </ac:spMkLst>
        </pc:spChg>
        <pc:spChg chg="add mod">
          <ac:chgData name="JAVIER GONZALEZ PISANO" userId="b6c39300-9768-4656-89b0-ad37b2dda75c" providerId="ADAL" clId="{3E9BC54B-A006-4039-AE0C-B39DCAAF1F83}" dt="2021-09-22T05:16:26.299" v="2980" actId="207"/>
          <ac:spMkLst>
            <pc:docMk/>
            <pc:sldMk cId="2005669909" sldId="411"/>
            <ac:spMk id="8" creationId="{68CCCFB6-C3C5-4BDD-906D-8EBA8D73FB4B}"/>
          </ac:spMkLst>
        </pc:spChg>
        <pc:picChg chg="add mod">
          <ac:chgData name="JAVIER GONZALEZ PISANO" userId="b6c39300-9768-4656-89b0-ad37b2dda75c" providerId="ADAL" clId="{3E9BC54B-A006-4039-AE0C-B39DCAAF1F83}" dt="2021-09-22T05:15:42.291" v="2951" actId="1076"/>
          <ac:picMkLst>
            <pc:docMk/>
            <pc:sldMk cId="2005669909" sldId="411"/>
            <ac:picMk id="4" creationId="{A4C87707-F19E-4D84-97AF-DCC34DA5932B}"/>
          </ac:picMkLst>
        </pc:picChg>
        <pc:picChg chg="del">
          <ac:chgData name="JAVIER GONZALEZ PISANO" userId="b6c39300-9768-4656-89b0-ad37b2dda75c" providerId="ADAL" clId="{3E9BC54B-A006-4039-AE0C-B39DCAAF1F83}" dt="2021-09-22T05:14:32.851" v="2889" actId="478"/>
          <ac:picMkLst>
            <pc:docMk/>
            <pc:sldMk cId="2005669909" sldId="411"/>
            <ac:picMk id="3074" creationId="{47C3C942-BA22-46CA-A56C-24E8C738D5BE}"/>
          </ac:picMkLst>
        </pc:picChg>
      </pc:sldChg>
      <pc:sldMasterChg chg="modSp mod modSldLayout">
        <pc:chgData name="JAVIER GONZALEZ PISANO" userId="b6c39300-9768-4656-89b0-ad37b2dda75c" providerId="ADAL" clId="{3E9BC54B-A006-4039-AE0C-B39DCAAF1F83}" dt="2021-09-22T04:24:40.501" v="1649" actId="1076"/>
        <pc:sldMasterMkLst>
          <pc:docMk/>
          <pc:sldMasterMk cId="2636438614" sldId="2147483747"/>
        </pc:sldMasterMkLst>
        <pc:spChg chg="mod">
          <ac:chgData name="JAVIER GONZALEZ PISANO" userId="b6c39300-9768-4656-89b0-ad37b2dda75c" providerId="ADAL" clId="{3E9BC54B-A006-4039-AE0C-B39DCAAF1F83}" dt="2021-09-22T04:24:40.501" v="1649" actId="1076"/>
          <ac:spMkLst>
            <pc:docMk/>
            <pc:sldMasterMk cId="2636438614" sldId="2147483747"/>
            <ac:spMk id="2" creationId="{00000000-0000-0000-0000-000000000000}"/>
          </ac:spMkLst>
        </pc:spChg>
        <pc:sldLayoutChg chg="delSp mod">
          <pc:chgData name="JAVIER GONZALEZ PISANO" userId="b6c39300-9768-4656-89b0-ad37b2dda75c" providerId="ADAL" clId="{3E9BC54B-A006-4039-AE0C-B39DCAAF1F83}" dt="2021-09-21T16:27:38.386" v="1124" actId="478"/>
          <pc:sldLayoutMkLst>
            <pc:docMk/>
            <pc:sldMasterMk cId="2636438614" sldId="2147483747"/>
            <pc:sldLayoutMk cId="2802216127" sldId="2147483748"/>
          </pc:sldLayoutMkLst>
          <pc:spChg chg="del">
            <ac:chgData name="JAVIER GONZALEZ PISANO" userId="b6c39300-9768-4656-89b0-ad37b2dda75c" providerId="ADAL" clId="{3E9BC54B-A006-4039-AE0C-B39DCAAF1F83}" dt="2021-09-21T16:27:36.627" v="1123" actId="478"/>
            <ac:spMkLst>
              <pc:docMk/>
              <pc:sldMasterMk cId="2636438614" sldId="2147483747"/>
              <pc:sldLayoutMk cId="2802216127" sldId="2147483748"/>
              <ac:spMk id="5" creationId="{00000000-0000-0000-0000-000000000000}"/>
            </ac:spMkLst>
          </pc:spChg>
          <pc:spChg chg="del">
            <ac:chgData name="JAVIER GONZALEZ PISANO" userId="b6c39300-9768-4656-89b0-ad37b2dda75c" providerId="ADAL" clId="{3E9BC54B-A006-4039-AE0C-B39DCAAF1F83}" dt="2021-09-21T16:27:38.386" v="1124" actId="478"/>
            <ac:spMkLst>
              <pc:docMk/>
              <pc:sldMasterMk cId="2636438614" sldId="2147483747"/>
              <pc:sldLayoutMk cId="2802216127" sldId="2147483748"/>
              <ac:spMk id="6" creationId="{00000000-0000-0000-0000-000000000000}"/>
            </ac:spMkLst>
          </pc:spChg>
        </pc:sldLayoutChg>
        <pc:sldLayoutChg chg="delSp modSp mod">
          <pc:chgData name="JAVIER GONZALEZ PISANO" userId="b6c39300-9768-4656-89b0-ad37b2dda75c" providerId="ADAL" clId="{3E9BC54B-A006-4039-AE0C-B39DCAAF1F83}" dt="2021-09-21T16:27:26.876" v="1122" actId="478"/>
          <pc:sldLayoutMkLst>
            <pc:docMk/>
            <pc:sldMasterMk cId="2636438614" sldId="2147483747"/>
            <pc:sldLayoutMk cId="905519936" sldId="2147483749"/>
          </pc:sldLayoutMkLst>
          <pc:spChg chg="del">
            <ac:chgData name="JAVIER GONZALEZ PISANO" userId="b6c39300-9768-4656-89b0-ad37b2dda75c" providerId="ADAL" clId="{3E9BC54B-A006-4039-AE0C-B39DCAAF1F83}" dt="2021-09-21T16:27:26.876" v="1122" actId="478"/>
            <ac:spMkLst>
              <pc:docMk/>
              <pc:sldMasterMk cId="2636438614" sldId="2147483747"/>
              <pc:sldLayoutMk cId="905519936" sldId="2147483749"/>
              <ac:spMk id="4" creationId="{00000000-0000-0000-0000-000000000000}"/>
            </ac:spMkLst>
          </pc:spChg>
          <pc:spChg chg="del mod">
            <ac:chgData name="JAVIER GONZALEZ PISANO" userId="b6c39300-9768-4656-89b0-ad37b2dda75c" providerId="ADAL" clId="{3E9BC54B-A006-4039-AE0C-B39DCAAF1F83}" dt="2021-09-21T16:27:21.509" v="1120" actId="478"/>
            <ac:spMkLst>
              <pc:docMk/>
              <pc:sldMasterMk cId="2636438614" sldId="2147483747"/>
              <pc:sldLayoutMk cId="905519936" sldId="2147483749"/>
              <ac:spMk id="5" creationId="{00000000-0000-0000-0000-000000000000}"/>
            </ac:spMkLst>
          </pc:spChg>
          <pc:spChg chg="del">
            <ac:chgData name="JAVIER GONZALEZ PISANO" userId="b6c39300-9768-4656-89b0-ad37b2dda75c" providerId="ADAL" clId="{3E9BC54B-A006-4039-AE0C-B39DCAAF1F83}" dt="2021-09-21T16:27:24.445" v="1121" actId="478"/>
            <ac:spMkLst>
              <pc:docMk/>
              <pc:sldMasterMk cId="2636438614" sldId="2147483747"/>
              <pc:sldLayoutMk cId="905519936" sldId="2147483749"/>
              <ac:spMk id="6" creationId="{00000000-0000-0000-0000-000000000000}"/>
            </ac:spMkLst>
          </pc:spChg>
        </pc:sldLayoutChg>
      </pc:sldMasterChg>
    </pc:docChg>
  </pc:docChgLst>
  <pc:docChgLst>
    <pc:chgData name="JAVIER GONZALEZ PISANO" userId="b6c39300-9768-4656-89b0-ad37b2dda75c" providerId="ADAL" clId="{5394F84B-5193-4F28-BD1B-D8994A73F0B7}"/>
    <pc:docChg chg="undo custSel modSld modMainMaster">
      <pc:chgData name="JAVIER GONZALEZ PISANO" userId="b6c39300-9768-4656-89b0-ad37b2dda75c" providerId="ADAL" clId="{5394F84B-5193-4F28-BD1B-D8994A73F0B7}" dt="2021-09-13T05:20:29.992" v="1041" actId="404"/>
      <pc:docMkLst>
        <pc:docMk/>
      </pc:docMkLst>
      <pc:sldChg chg="addSp delSp modSp mod setBg delDesignElem">
        <pc:chgData name="JAVIER GONZALEZ PISANO" userId="b6c39300-9768-4656-89b0-ad37b2dda75c" providerId="ADAL" clId="{5394F84B-5193-4F28-BD1B-D8994A73F0B7}" dt="2021-09-13T04:23:38.536" v="104" actId="1076"/>
        <pc:sldMkLst>
          <pc:docMk/>
          <pc:sldMk cId="0" sldId="320"/>
        </pc:sldMkLst>
        <pc:spChg chg="add del">
          <ac:chgData name="JAVIER GONZALEZ PISANO" userId="b6c39300-9768-4656-89b0-ad37b2dda75c" providerId="ADAL" clId="{5394F84B-5193-4F28-BD1B-D8994A73F0B7}" dt="2021-09-12T06:33:58.455" v="7"/>
          <ac:spMkLst>
            <pc:docMk/>
            <pc:sldMk cId="0" sldId="320"/>
            <ac:spMk id="72" creationId="{3E443FD7-A66B-4AA0-872D-B088B9BC5F17}"/>
          </ac:spMkLst>
        </pc:spChg>
        <pc:spChg chg="add del">
          <ac:chgData name="JAVIER GONZALEZ PISANO" userId="b6c39300-9768-4656-89b0-ad37b2dda75c" providerId="ADAL" clId="{5394F84B-5193-4F28-BD1B-D8994A73F0B7}" dt="2021-09-12T06:33:58.455" v="7"/>
          <ac:spMkLst>
            <pc:docMk/>
            <pc:sldMk cId="0" sldId="320"/>
            <ac:spMk id="74" creationId="{C04BE0EF-3561-49B4-9A29-F283168A91C7}"/>
          </ac:spMkLst>
        </pc:spChg>
        <pc:spChg chg="mod">
          <ac:chgData name="JAVIER GONZALEZ PISANO" userId="b6c39300-9768-4656-89b0-ad37b2dda75c" providerId="ADAL" clId="{5394F84B-5193-4F28-BD1B-D8994A73F0B7}" dt="2021-09-13T04:23:38.536" v="104" actId="1076"/>
          <ac:spMkLst>
            <pc:docMk/>
            <pc:sldMk cId="0" sldId="320"/>
            <ac:spMk id="4098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099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101" creationId="{3E443FD7-A66B-4AA0-872D-B088B9BC5F17}"/>
          </ac:spMkLst>
        </pc:spChg>
        <pc:spChg chg="add del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102" creationId="{C04BE0EF-3561-49B4-9A29-F283168A91C7}"/>
          </ac:spMkLst>
        </pc:spChg>
        <pc:graphicFrameChg chg="add del mod modGraphic">
          <ac:chgData name="JAVIER GONZALEZ PISANO" userId="b6c39300-9768-4656-89b0-ad37b2dda75c" providerId="ADAL" clId="{5394F84B-5193-4F28-BD1B-D8994A73F0B7}" dt="2021-09-12T06:34:23.432" v="11" actId="478"/>
          <ac:graphicFrameMkLst>
            <pc:docMk/>
            <pc:sldMk cId="0" sldId="320"/>
            <ac:graphicFrameMk id="4" creationId="{432F313A-E144-49BC-9891-2715AE8E673F}"/>
          </ac:graphicFrameMkLst>
        </pc:graphicFrameChg>
        <pc:picChg chg="mod ord">
          <ac:chgData name="JAVIER GONZALEZ PISANO" userId="b6c39300-9768-4656-89b0-ad37b2dda75c" providerId="ADAL" clId="{5394F84B-5193-4F28-BD1B-D8994A73F0B7}" dt="2021-09-13T04:23:29.239" v="101" actId="26606"/>
          <ac:picMkLst>
            <pc:docMk/>
            <pc:sldMk cId="0" sldId="320"/>
            <ac:picMk id="3" creationId="{2A9B303B-7F5C-4F93-BD0C-6835EC7A0677}"/>
          </ac:picMkLst>
        </pc:picChg>
        <pc:picChg chg="del mod">
          <ac:chgData name="JAVIER GONZALEZ PISANO" userId="b6c39300-9768-4656-89b0-ad37b2dda75c" providerId="ADAL" clId="{5394F84B-5193-4F28-BD1B-D8994A73F0B7}" dt="2021-09-13T04:23:03.612" v="94" actId="478"/>
          <ac:picMkLst>
            <pc:docMk/>
            <pc:sldMk cId="0" sldId="320"/>
            <ac:picMk id="6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23:34.941" v="103" actId="14100"/>
          <ac:picMkLst>
            <pc:docMk/>
            <pc:sldMk cId="0" sldId="320"/>
            <ac:picMk id="7" creationId="{155D65CA-B699-4956-86F7-4A8BC5294238}"/>
          </ac:picMkLst>
        </pc:picChg>
      </pc:sldChg>
      <pc:sldChg chg="modSp mod">
        <pc:chgData name="JAVIER GONZALEZ PISANO" userId="b6c39300-9768-4656-89b0-ad37b2dda75c" providerId="ADAL" clId="{5394F84B-5193-4F28-BD1B-D8994A73F0B7}" dt="2021-09-13T05:19:46.384" v="1007" actId="20577"/>
        <pc:sldMkLst>
          <pc:docMk/>
          <pc:sldMk cId="3893398156" sldId="322"/>
        </pc:sldMkLst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3893398156" sldId="322"/>
            <ac:spMk id="96258" creationId="{00000000-0000-0000-0000-000000000000}"/>
          </ac:spMkLst>
        </pc:spChg>
        <pc:graphicFrameChg chg="mod modGraphic">
          <ac:chgData name="JAVIER GONZALEZ PISANO" userId="b6c39300-9768-4656-89b0-ad37b2dda75c" providerId="ADAL" clId="{5394F84B-5193-4F28-BD1B-D8994A73F0B7}" dt="2021-09-13T05:19:46.384" v="1007" actId="20577"/>
          <ac:graphicFrameMkLst>
            <pc:docMk/>
            <pc:sldMk cId="3893398156" sldId="322"/>
            <ac:graphicFrameMk id="2" creationId="{00000000-0000-0000-0000-000000000000}"/>
          </ac:graphicFrameMkLst>
        </pc:graphicFrameChg>
      </pc:sldChg>
      <pc:sldChg chg="addSp delSp modSp mod">
        <pc:chgData name="JAVIER GONZALEZ PISANO" userId="b6c39300-9768-4656-89b0-ad37b2dda75c" providerId="ADAL" clId="{5394F84B-5193-4F28-BD1B-D8994A73F0B7}" dt="2021-09-13T05:20:29.992" v="1041" actId="404"/>
        <pc:sldMkLst>
          <pc:docMk/>
          <pc:sldMk cId="2552172360" sldId="325"/>
        </pc:sldMkLst>
        <pc:spChg chg="add mod">
          <ac:chgData name="JAVIER GONZALEZ PISANO" userId="b6c39300-9768-4656-89b0-ad37b2dda75c" providerId="ADAL" clId="{5394F84B-5193-4F28-BD1B-D8994A73F0B7}" dt="2021-09-13T05:00:36.860" v="824" actId="1076"/>
          <ac:spMkLst>
            <pc:docMk/>
            <pc:sldMk cId="2552172360" sldId="325"/>
            <ac:spMk id="10" creationId="{1999C536-D464-4BBB-AACF-0E0B66D514CA}"/>
          </ac:spMkLst>
        </pc:spChg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2552172360" sldId="325"/>
            <ac:spMk id="99330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5:20:29.992" v="1041" actId="404"/>
          <ac:spMkLst>
            <pc:docMk/>
            <pc:sldMk cId="2552172360" sldId="325"/>
            <ac:spMk id="99331" creationId="{00000000-0000-0000-0000-000000000000}"/>
          </ac:spMkLst>
        </pc:spChg>
        <pc:picChg chg="add mod">
          <ac:chgData name="JAVIER GONZALEZ PISANO" userId="b6c39300-9768-4656-89b0-ad37b2dda75c" providerId="ADAL" clId="{5394F84B-5193-4F28-BD1B-D8994A73F0B7}" dt="2021-09-13T04:41:05.558" v="416" actId="1076"/>
          <ac:picMkLst>
            <pc:docMk/>
            <pc:sldMk cId="2552172360" sldId="325"/>
            <ac:picMk id="4" creationId="{E335AA34-F403-441A-B691-89304032884D}"/>
          </ac:picMkLst>
        </pc:picChg>
        <pc:picChg chg="add mod">
          <ac:chgData name="JAVIER GONZALEZ PISANO" userId="b6c39300-9768-4656-89b0-ad37b2dda75c" providerId="ADAL" clId="{5394F84B-5193-4F28-BD1B-D8994A73F0B7}" dt="2021-09-13T04:36:14.929" v="379" actId="1076"/>
          <ac:picMkLst>
            <pc:docMk/>
            <pc:sldMk cId="2552172360" sldId="325"/>
            <ac:picMk id="8" creationId="{14482323-D1D6-41DA-B40C-83EDD5655C97}"/>
          </ac:picMkLst>
        </pc:picChg>
        <pc:picChg chg="add del mod">
          <ac:chgData name="JAVIER GONZALEZ PISANO" userId="b6c39300-9768-4656-89b0-ad37b2dda75c" providerId="ADAL" clId="{5394F84B-5193-4F28-BD1B-D8994A73F0B7}" dt="2021-09-13T04:35:35.999" v="368" actId="478"/>
          <ac:picMkLst>
            <pc:docMk/>
            <pc:sldMk cId="2552172360" sldId="325"/>
            <ac:picMk id="1026" creationId="{0D3820C7-2CCD-4DA7-A01E-099C0E490D0E}"/>
          </ac:picMkLst>
        </pc:picChg>
        <pc:picChg chg="add del">
          <ac:chgData name="JAVIER GONZALEZ PISANO" userId="b6c39300-9768-4656-89b0-ad37b2dda75c" providerId="ADAL" clId="{5394F84B-5193-4F28-BD1B-D8994A73F0B7}" dt="2021-09-13T04:35:35.999" v="368" actId="478"/>
          <ac:picMkLst>
            <pc:docMk/>
            <pc:sldMk cId="2552172360" sldId="325"/>
            <ac:picMk id="1028" creationId="{AEAA3CB9-724A-48FF-A06E-80986BDEA264}"/>
          </ac:picMkLst>
        </pc:picChg>
        <pc:picChg chg="add del mod">
          <ac:chgData name="JAVIER GONZALEZ PISANO" userId="b6c39300-9768-4656-89b0-ad37b2dda75c" providerId="ADAL" clId="{5394F84B-5193-4F28-BD1B-D8994A73F0B7}" dt="2021-09-13T04:35:48.948" v="374"/>
          <ac:picMkLst>
            <pc:docMk/>
            <pc:sldMk cId="2552172360" sldId="325"/>
            <ac:picMk id="1030" creationId="{2FCDA5B7-1ED0-487F-B48B-C10595A3E6E7}"/>
          </ac:picMkLst>
        </pc:picChg>
        <pc:picChg chg="add mod">
          <ac:chgData name="JAVIER GONZALEZ PISANO" userId="b6c39300-9768-4656-89b0-ad37b2dda75c" providerId="ADAL" clId="{5394F84B-5193-4F28-BD1B-D8994A73F0B7}" dt="2021-09-13T04:36:01.649" v="377" actId="1076"/>
          <ac:picMkLst>
            <pc:docMk/>
            <pc:sldMk cId="2552172360" sldId="325"/>
            <ac:picMk id="1032" creationId="{2BE75AB0-224C-4FB7-98D0-2181E5F25EB0}"/>
          </ac:picMkLst>
        </pc:picChg>
        <pc:picChg chg="add mod">
          <ac:chgData name="JAVIER GONZALEZ PISANO" userId="b6c39300-9768-4656-89b0-ad37b2dda75c" providerId="ADAL" clId="{5394F84B-5193-4F28-BD1B-D8994A73F0B7}" dt="2021-09-13T04:41:53.999" v="448" actId="1076"/>
          <ac:picMkLst>
            <pc:docMk/>
            <pc:sldMk cId="2552172360" sldId="325"/>
            <ac:picMk id="1034" creationId="{37D5686B-EEB5-4C37-AE50-3EC820124BBB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55:21.797" v="764" actId="113"/>
        <pc:sldMkLst>
          <pc:docMk/>
          <pc:sldMk cId="2778944639" sldId="327"/>
        </pc:sldMkLst>
        <pc:spChg chg="mo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3" creationId="{00000000-0000-0000-0000-000000000000}"/>
          </ac:spMkLst>
        </pc:spChg>
        <pc:spChg chg="ad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9" creationId="{B819A166-7571-4003-A6B8-B62034C3ED30}"/>
          </ac:spMkLst>
        </pc:spChg>
        <pc:graphicFrameChg chg="add mod">
          <ac:chgData name="JAVIER GONZALEZ PISANO" userId="b6c39300-9768-4656-89b0-ad37b2dda75c" providerId="ADAL" clId="{5394F84B-5193-4F28-BD1B-D8994A73F0B7}" dt="2021-09-13T04:55:21.797" v="764" actId="113"/>
          <ac:graphicFrameMkLst>
            <pc:docMk/>
            <pc:sldMk cId="2778944639" sldId="327"/>
            <ac:graphicFrameMk id="5" creationId="{54A987A5-AD62-45FA-AEF5-5B693995E7CB}"/>
          </ac:graphicFrameMkLst>
        </pc:graphicFrameChg>
        <pc:picChg chg="add mod">
          <ac:chgData name="JAVIER GONZALEZ PISANO" userId="b6c39300-9768-4656-89b0-ad37b2dda75c" providerId="ADAL" clId="{5394F84B-5193-4F28-BD1B-D8994A73F0B7}" dt="2021-09-13T04:54:52.718" v="760" actId="14100"/>
          <ac:picMkLst>
            <pc:docMk/>
            <pc:sldMk cId="2778944639" sldId="327"/>
            <ac:picMk id="6" creationId="{AC467757-28C8-42AD-BDDB-7289DD9ABE65}"/>
          </ac:picMkLst>
        </pc:picChg>
      </pc:sldChg>
      <pc:sldChg chg="addSp delSp modSp mod">
        <pc:chgData name="JAVIER GONZALEZ PISANO" userId="b6c39300-9768-4656-89b0-ad37b2dda75c" providerId="ADAL" clId="{5394F84B-5193-4F28-BD1B-D8994A73F0B7}" dt="2021-09-13T05:00:59.187" v="832" actId="1076"/>
        <pc:sldMkLst>
          <pc:docMk/>
          <pc:sldMk cId="3670861951" sldId="329"/>
        </pc:sldMkLst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3670861951" sldId="329"/>
            <ac:spMk id="2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58:08.037" v="766" actId="22"/>
          <ac:spMkLst>
            <pc:docMk/>
            <pc:sldMk cId="3670861951" sldId="329"/>
            <ac:spMk id="5" creationId="{F0A339B2-36AF-4E1B-A93D-425D27584CAB}"/>
          </ac:spMkLst>
        </pc:spChg>
        <pc:spChg chg="add mod">
          <ac:chgData name="JAVIER GONZALEZ PISANO" userId="b6c39300-9768-4656-89b0-ad37b2dda75c" providerId="ADAL" clId="{5394F84B-5193-4F28-BD1B-D8994A73F0B7}" dt="2021-09-13T05:00:50.477" v="830" actId="1076"/>
          <ac:spMkLst>
            <pc:docMk/>
            <pc:sldMk cId="3670861951" sldId="329"/>
            <ac:spMk id="7" creationId="{DC8DF2EB-577B-4E2C-8DC9-912445A383B9}"/>
          </ac:spMkLst>
        </pc:spChg>
        <pc:picChg chg="del">
          <ac:chgData name="JAVIER GONZALEZ PISANO" userId="b6c39300-9768-4656-89b0-ad37b2dda75c" providerId="ADAL" clId="{5394F84B-5193-4F28-BD1B-D8994A73F0B7}" dt="2021-09-13T04:58:11.917" v="767" actId="478"/>
          <ac:picMkLst>
            <pc:docMk/>
            <pc:sldMk cId="3670861951" sldId="329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5:00:59.187" v="832" actId="1076"/>
          <ac:picMkLst>
            <pc:docMk/>
            <pc:sldMk cId="3670861951" sldId="329"/>
            <ac:picMk id="3074" creationId="{47C3C942-BA22-46CA-A56C-24E8C738D5BE}"/>
          </ac:picMkLst>
        </pc:picChg>
      </pc:sldChg>
      <pc:sldChg chg="addSp delSp modSp mod">
        <pc:chgData name="JAVIER GONZALEZ PISANO" userId="b6c39300-9768-4656-89b0-ad37b2dda75c" providerId="ADAL" clId="{5394F84B-5193-4F28-BD1B-D8994A73F0B7}" dt="2021-09-13T04:51:42.898" v="668" actId="1076"/>
        <pc:sldMkLst>
          <pc:docMk/>
          <pc:sldMk cId="1795110537" sldId="331"/>
        </pc:sldMkLst>
        <pc:spChg chg="mod">
          <ac:chgData name="JAVIER GONZALEZ PISANO" userId="b6c39300-9768-4656-89b0-ad37b2dda75c" providerId="ADAL" clId="{5394F84B-5193-4F28-BD1B-D8994A73F0B7}" dt="2021-09-13T04:44:38.338" v="545" actId="14100"/>
          <ac:spMkLst>
            <pc:docMk/>
            <pc:sldMk cId="1795110537" sldId="331"/>
            <ac:spMk id="99330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50:15.860" v="644" actId="20577"/>
          <ac:spMkLst>
            <pc:docMk/>
            <pc:sldMk cId="1795110537" sldId="331"/>
            <ac:spMk id="99331" creationId="{00000000-0000-0000-0000-000000000000}"/>
          </ac:spMkLst>
        </pc:spChg>
        <pc:picChg chg="del">
          <ac:chgData name="JAVIER GONZALEZ PISANO" userId="b6c39300-9768-4656-89b0-ad37b2dda75c" providerId="ADAL" clId="{5394F84B-5193-4F28-BD1B-D8994A73F0B7}" dt="2021-09-13T04:43:40.929" v="537" actId="478"/>
          <ac:picMkLst>
            <pc:docMk/>
            <pc:sldMk cId="1795110537" sldId="331"/>
            <ac:picMk id="2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3:32.848" v="531" actId="478"/>
          <ac:picMkLst>
            <pc:docMk/>
            <pc:sldMk cId="1795110537" sldId="331"/>
            <ac:picMk id="5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2:47.809" v="514" actId="478"/>
          <ac:picMkLst>
            <pc:docMk/>
            <pc:sldMk cId="1795110537" sldId="331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3:44.728" v="539" actId="478"/>
          <ac:picMkLst>
            <pc:docMk/>
            <pc:sldMk cId="1795110537" sldId="331"/>
            <ac:picMk id="1026" creationId="{00000000-0000-0000-0000-000000000000}"/>
          </ac:picMkLst>
        </pc:picChg>
        <pc:picChg chg="add del mod">
          <ac:chgData name="JAVIER GONZALEZ PISANO" userId="b6c39300-9768-4656-89b0-ad37b2dda75c" providerId="ADAL" clId="{5394F84B-5193-4F28-BD1B-D8994A73F0B7}" dt="2021-09-13T04:44:39.018" v="546"/>
          <ac:picMkLst>
            <pc:docMk/>
            <pc:sldMk cId="1795110537" sldId="331"/>
            <ac:picMk id="2050" creationId="{B239BC04-79F0-4C52-9CA2-1D5ACF47C8F1}"/>
          </ac:picMkLst>
        </pc:picChg>
        <pc:picChg chg="add mod">
          <ac:chgData name="JAVIER GONZALEZ PISANO" userId="b6c39300-9768-4656-89b0-ad37b2dda75c" providerId="ADAL" clId="{5394F84B-5193-4F28-BD1B-D8994A73F0B7}" dt="2021-09-13T04:44:54.378" v="575" actId="1076"/>
          <ac:picMkLst>
            <pc:docMk/>
            <pc:sldMk cId="1795110537" sldId="331"/>
            <ac:picMk id="2052" creationId="{A7303C9B-C830-4FC1-9A6C-4EF41C226C7B}"/>
          </ac:picMkLst>
        </pc:picChg>
        <pc:picChg chg="add del mod">
          <ac:chgData name="JAVIER GONZALEZ PISANO" userId="b6c39300-9768-4656-89b0-ad37b2dda75c" providerId="ADAL" clId="{5394F84B-5193-4F28-BD1B-D8994A73F0B7}" dt="2021-09-13T04:48:23.098" v="625"/>
          <ac:picMkLst>
            <pc:docMk/>
            <pc:sldMk cId="1795110537" sldId="331"/>
            <ac:picMk id="2054" creationId="{1C5550F9-084D-4C34-8EAC-C722AE378C17}"/>
          </ac:picMkLst>
        </pc:picChg>
        <pc:picChg chg="add mod">
          <ac:chgData name="JAVIER GONZALEZ PISANO" userId="b6c39300-9768-4656-89b0-ad37b2dda75c" providerId="ADAL" clId="{5394F84B-5193-4F28-BD1B-D8994A73F0B7}" dt="2021-09-13T04:49:07.768" v="630" actId="1076"/>
          <ac:picMkLst>
            <pc:docMk/>
            <pc:sldMk cId="1795110537" sldId="331"/>
            <ac:picMk id="2056" creationId="{CC9C8EDB-A22B-457E-8D3A-AFAFCE8ECC83}"/>
          </ac:picMkLst>
        </pc:picChg>
        <pc:picChg chg="add mod">
          <ac:chgData name="JAVIER GONZALEZ PISANO" userId="b6c39300-9768-4656-89b0-ad37b2dda75c" providerId="ADAL" clId="{5394F84B-5193-4F28-BD1B-D8994A73F0B7}" dt="2021-09-13T04:50:56.388" v="657" actId="1076"/>
          <ac:picMkLst>
            <pc:docMk/>
            <pc:sldMk cId="1795110537" sldId="331"/>
            <ac:picMk id="2058" creationId="{0CCBA4F9-D019-479E-BF64-311AFE04C237}"/>
          </ac:picMkLst>
        </pc:picChg>
        <pc:picChg chg="add mod">
          <ac:chgData name="JAVIER GONZALEZ PISANO" userId="b6c39300-9768-4656-89b0-ad37b2dda75c" providerId="ADAL" clId="{5394F84B-5193-4F28-BD1B-D8994A73F0B7}" dt="2021-09-13T04:51:38.668" v="666" actId="688"/>
          <ac:picMkLst>
            <pc:docMk/>
            <pc:sldMk cId="1795110537" sldId="331"/>
            <ac:picMk id="2060" creationId="{C1D97938-CB64-4EB4-9A15-114F98E32D31}"/>
          </ac:picMkLst>
        </pc:picChg>
        <pc:picChg chg="add mod">
          <ac:chgData name="JAVIER GONZALEZ PISANO" userId="b6c39300-9768-4656-89b0-ad37b2dda75c" providerId="ADAL" clId="{5394F84B-5193-4F28-BD1B-D8994A73F0B7}" dt="2021-09-13T04:51:42.898" v="668" actId="1076"/>
          <ac:picMkLst>
            <pc:docMk/>
            <pc:sldMk cId="1795110537" sldId="331"/>
            <ac:picMk id="2062" creationId="{0C45E1BD-9426-4128-B978-E5316411816E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32:42.289" v="300" actId="20577"/>
        <pc:sldMkLst>
          <pc:docMk/>
          <pc:sldMk cId="1852207256" sldId="332"/>
        </pc:sldMkLst>
        <pc:spChg chg="mod">
          <ac:chgData name="JAVIER GONZALEZ PISANO" userId="b6c39300-9768-4656-89b0-ad37b2dda75c" providerId="ADAL" clId="{5394F84B-5193-4F28-BD1B-D8994A73F0B7}" dt="2021-09-13T04:30:17.624" v="287" actId="26606"/>
          <ac:spMkLst>
            <pc:docMk/>
            <pc:sldMk cId="1852207256" sldId="332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32:42.289" v="300" actId="20577"/>
          <ac:spMkLst>
            <pc:docMk/>
            <pc:sldMk cId="1852207256" sldId="332"/>
            <ac:spMk id="3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30:17.624" v="287" actId="26606"/>
          <ac:spMkLst>
            <pc:docMk/>
            <pc:sldMk cId="1852207256" sldId="332"/>
            <ac:spMk id="10" creationId="{2B566528-1B12-4246-9431-5C2D7D081168}"/>
          </ac:spMkLst>
        </pc:spChg>
        <pc:grpChg chg="add del">
          <ac:chgData name="JAVIER GONZALEZ PISANO" userId="b6c39300-9768-4656-89b0-ad37b2dda75c" providerId="ADAL" clId="{5394F84B-5193-4F28-BD1B-D8994A73F0B7}" dt="2021-09-13T04:30:17.624" v="287" actId="26606"/>
          <ac:grpSpMkLst>
            <pc:docMk/>
            <pc:sldMk cId="1852207256" sldId="332"/>
            <ac:grpSpMk id="12" creationId="{828A5161-06F1-46CF-8AD7-844680A59E13}"/>
          </ac:grpSpMkLst>
        </pc:grpChg>
        <pc:grpChg chg="add del">
          <ac:chgData name="JAVIER GONZALEZ PISANO" userId="b6c39300-9768-4656-89b0-ad37b2dda75c" providerId="ADAL" clId="{5394F84B-5193-4F28-BD1B-D8994A73F0B7}" dt="2021-09-13T04:30:17.624" v="287" actId="26606"/>
          <ac:grpSpMkLst>
            <pc:docMk/>
            <pc:sldMk cId="1852207256" sldId="332"/>
            <ac:grpSpMk id="16" creationId="{5995D10D-E9C9-47DB-AE7E-801FEF38F5C9}"/>
          </ac:grpSpMkLst>
        </pc:grpChg>
        <pc:picChg chg="del mod">
          <ac:chgData name="JAVIER GONZALEZ PISANO" userId="b6c39300-9768-4656-89b0-ad37b2dda75c" providerId="ADAL" clId="{5394F84B-5193-4F28-BD1B-D8994A73F0B7}" dt="2021-09-13T04:32:25.499" v="289" actId="478"/>
          <ac:picMkLst>
            <pc:docMk/>
            <pc:sldMk cId="1852207256" sldId="332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32:32.789" v="294" actId="1076"/>
          <ac:picMkLst>
            <pc:docMk/>
            <pc:sldMk cId="1852207256" sldId="332"/>
            <ac:picMk id="6" creationId="{92DB1847-0D61-4E92-BD9A-53B887A6346C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29:47.294" v="283" actId="20577"/>
        <pc:sldMkLst>
          <pc:docMk/>
          <pc:sldMk cId="1671899380" sldId="333"/>
        </pc:sldMkLst>
        <pc:spChg chg="mod">
          <ac:chgData name="JAVIER GONZALEZ PISANO" userId="b6c39300-9768-4656-89b0-ad37b2dda75c" providerId="ADAL" clId="{5394F84B-5193-4F28-BD1B-D8994A73F0B7}" dt="2021-09-13T04:28:46.665" v="243" actId="26606"/>
          <ac:spMkLst>
            <pc:docMk/>
            <pc:sldMk cId="1671899380" sldId="333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5394F84B-5193-4F28-BD1B-D8994A73F0B7}" dt="2021-09-13T04:29:47.294" v="283" actId="20577"/>
          <ac:spMkLst>
            <pc:docMk/>
            <pc:sldMk cId="1671899380" sldId="333"/>
            <ac:spMk id="3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28:46.665" v="243" actId="26606"/>
          <ac:spMkLst>
            <pc:docMk/>
            <pc:sldMk cId="1671899380" sldId="333"/>
            <ac:spMk id="12" creationId="{B819A166-7571-4003-A6B8-B62034C3ED30}"/>
          </ac:spMkLst>
        </pc:spChg>
        <pc:graphicFrameChg chg="add del mod">
          <ac:chgData name="JAVIER GONZALEZ PISANO" userId="b6c39300-9768-4656-89b0-ad37b2dda75c" providerId="ADAL" clId="{5394F84B-5193-4F28-BD1B-D8994A73F0B7}" dt="2021-09-13T04:28:46.665" v="243" actId="26606"/>
          <ac:graphicFrameMkLst>
            <pc:docMk/>
            <pc:sldMk cId="1671899380" sldId="333"/>
            <ac:graphicFrameMk id="8" creationId="{F9F01312-8CB3-40A6-917E-92647F3BCBAD}"/>
          </ac:graphicFrameMkLst>
        </pc:graphicFrameChg>
        <pc:picChg chg="del">
          <ac:chgData name="JAVIER GONZALEZ PISANO" userId="b6c39300-9768-4656-89b0-ad37b2dda75c" providerId="ADAL" clId="{5394F84B-5193-4F28-BD1B-D8994A73F0B7}" dt="2021-09-13T04:25:39.720" v="120" actId="478"/>
          <ac:picMkLst>
            <pc:docMk/>
            <pc:sldMk cId="1671899380" sldId="333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28:46.159" v="242" actId="14100"/>
          <ac:picMkLst>
            <pc:docMk/>
            <pc:sldMk cId="1671899380" sldId="333"/>
            <ac:picMk id="6" creationId="{E7C6D135-0F23-4C48-A577-CDE249621B88}"/>
          </ac:picMkLst>
        </pc:picChg>
      </pc:sldChg>
      <pc:sldMasterChg chg="addSp modSldLayout">
        <pc:chgData name="JAVIER GONZALEZ PISANO" userId="b6c39300-9768-4656-89b0-ad37b2dda75c" providerId="ADAL" clId="{5394F84B-5193-4F28-BD1B-D8994A73F0B7}" dt="2021-09-12T06:33:24.689" v="0"/>
        <pc:sldMasterMkLst>
          <pc:docMk/>
          <pc:sldMasterMk cId="3053291281" sldId="2147483723"/>
        </pc:sldMasterMkLst>
        <pc:spChg chg="add">
          <ac:chgData name="JAVIER GONZALEZ PISANO" userId="b6c39300-9768-4656-89b0-ad37b2dda75c" providerId="ADAL" clId="{5394F84B-5193-4F28-BD1B-D8994A73F0B7}" dt="2021-09-12T06:33:24.689" v="0"/>
          <ac:spMkLst>
            <pc:docMk/>
            <pc:sldMasterMk cId="3053291281" sldId="2147483723"/>
            <ac:spMk id="8" creationId="{220510D5-5358-4109-9364-BA6E1F834F54}"/>
          </ac:spMkLst>
        </pc:spChg>
        <pc:spChg chg="add">
          <ac:chgData name="JAVIER GONZALEZ PISANO" userId="b6c39300-9768-4656-89b0-ad37b2dda75c" providerId="ADAL" clId="{5394F84B-5193-4F28-BD1B-D8994A73F0B7}" dt="2021-09-12T06:33:24.689" v="0"/>
          <ac:spMkLst>
            <pc:docMk/>
            <pc:sldMasterMk cId="3053291281" sldId="2147483723"/>
            <ac:spMk id="11" creationId="{B4048028-4875-4180-B7C9-7769882BD445}"/>
          </ac:spMkLst>
        </pc:sp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7" creationId="{6878978D-D632-4D05-833E-27FDA39217AD}"/>
          </ac:picMkLst>
        </pc:pic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9" creationId="{D7E87D81-8C53-49AB-A28A-AC10FD191BB8}"/>
          </ac:picMkLst>
        </pc:pic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10" creationId="{FE758BF6-AE80-4009-9FC6-AEAE2EC91A74}"/>
          </ac:picMkLst>
        </pc:picChg>
        <pc:sldLayoutChg chg="addSp">
          <pc:chgData name="JAVIER GONZALEZ PISANO" userId="b6c39300-9768-4656-89b0-ad37b2dda75c" providerId="ADAL" clId="{5394F84B-5193-4F28-BD1B-D8994A73F0B7}" dt="2021-09-12T06:33:24.689" v="0"/>
          <pc:sldLayoutMkLst>
            <pc:docMk/>
            <pc:sldMasterMk cId="3053291281" sldId="2147483723"/>
            <pc:sldLayoutMk cId="3875650364" sldId="2147483724"/>
          </pc:sldLayoutMkLst>
          <pc:picChg chg="add">
            <ac:chgData name="JAVIER GONZALEZ PISANO" userId="b6c39300-9768-4656-89b0-ad37b2dda75c" providerId="ADAL" clId="{5394F84B-5193-4F28-BD1B-D8994A73F0B7}" dt="2021-09-12T06:33:24.689" v="0"/>
            <ac:picMkLst>
              <pc:docMk/>
              <pc:sldMasterMk cId="3053291281" sldId="2147483723"/>
              <pc:sldLayoutMk cId="3875650364" sldId="2147483724"/>
              <ac:picMk id="7" creationId="{9D5DB078-17FD-4A83-951F-189E13CD634C}"/>
            </ac:picMkLst>
          </pc:picChg>
          <pc:picChg chg="add">
            <ac:chgData name="JAVIER GONZALEZ PISANO" userId="b6c39300-9768-4656-89b0-ad37b2dda75c" providerId="ADAL" clId="{5394F84B-5193-4F28-BD1B-D8994A73F0B7}" dt="2021-09-12T06:33:24.689" v="0"/>
            <ac:picMkLst>
              <pc:docMk/>
              <pc:sldMasterMk cId="3053291281" sldId="2147483723"/>
              <pc:sldLayoutMk cId="3875650364" sldId="2147483724"/>
              <ac:picMk id="8" creationId="{3F887B6E-D20C-440C-AC53-07AC23F95887}"/>
            </ac:picMkLst>
          </pc:picChg>
        </pc:sldLayoutChg>
      </pc:sldMasterChg>
      <pc:sldMasterChg chg="addSp modSldLayout">
        <pc:chgData name="JAVIER GONZALEZ PISANO" userId="b6c39300-9768-4656-89b0-ad37b2dda75c" providerId="ADAL" clId="{5394F84B-5193-4F28-BD1B-D8994A73F0B7}" dt="2021-09-12T06:33:58.455" v="7"/>
        <pc:sldMasterMkLst>
          <pc:docMk/>
          <pc:sldMasterMk cId="3613120827" sldId="2147483735"/>
        </pc:sldMasterMkLst>
        <pc:spChg chg="add">
          <ac:chgData name="JAVIER GONZALEZ PISANO" userId="b6c39300-9768-4656-89b0-ad37b2dda75c" providerId="ADAL" clId="{5394F84B-5193-4F28-BD1B-D8994A73F0B7}" dt="2021-09-12T06:33:58.455" v="7"/>
          <ac:spMkLst>
            <pc:docMk/>
            <pc:sldMasterMk cId="3613120827" sldId="2147483735"/>
            <ac:spMk id="8" creationId="{AB495830-34C7-4F86-98B1-4669A22A59E7}"/>
          </ac:spMkLst>
        </pc:spChg>
        <pc:spChg chg="add">
          <ac:chgData name="JAVIER GONZALEZ PISANO" userId="b6c39300-9768-4656-89b0-ad37b2dda75c" providerId="ADAL" clId="{5394F84B-5193-4F28-BD1B-D8994A73F0B7}" dt="2021-09-12T06:33:58.455" v="7"/>
          <ac:spMkLst>
            <pc:docMk/>
            <pc:sldMasterMk cId="3613120827" sldId="2147483735"/>
            <ac:spMk id="11" creationId="{05231867-C219-47D3-8064-4E60133BC490}"/>
          </ac:spMkLst>
        </pc:sp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7" creationId="{0B5AC6EF-AD00-48B3-9E17-BD488CA4AC59}"/>
          </ac:picMkLst>
        </pc:pic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9" creationId="{18CAF014-9500-4551-BF02-966624B23FA1}"/>
          </ac:picMkLst>
        </pc:pic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10" creationId="{DA5A0027-EAA8-4FA4-9F1F-FA28904C6765}"/>
          </ac:picMkLst>
        </pc:picChg>
        <pc:sldLayoutChg chg="addSp">
          <pc:chgData name="JAVIER GONZALEZ PISANO" userId="b6c39300-9768-4656-89b0-ad37b2dda75c" providerId="ADAL" clId="{5394F84B-5193-4F28-BD1B-D8994A73F0B7}" dt="2021-09-12T06:33:58.455" v="7"/>
          <pc:sldLayoutMkLst>
            <pc:docMk/>
            <pc:sldMasterMk cId="3613120827" sldId="2147483735"/>
            <pc:sldLayoutMk cId="1449860121" sldId="2147483736"/>
          </pc:sldLayoutMkLst>
          <pc:picChg chg="add">
            <ac:chgData name="JAVIER GONZALEZ PISANO" userId="b6c39300-9768-4656-89b0-ad37b2dda75c" providerId="ADAL" clId="{5394F84B-5193-4F28-BD1B-D8994A73F0B7}" dt="2021-09-12T06:33:58.455" v="7"/>
            <ac:picMkLst>
              <pc:docMk/>
              <pc:sldMasterMk cId="3613120827" sldId="2147483735"/>
              <pc:sldLayoutMk cId="1449860121" sldId="2147483736"/>
              <ac:picMk id="7" creationId="{2B338296-56A6-4C77-B383-C21264FDFF11}"/>
            </ac:picMkLst>
          </pc:picChg>
          <pc:picChg chg="add">
            <ac:chgData name="JAVIER GONZALEZ PISANO" userId="b6c39300-9768-4656-89b0-ad37b2dda75c" providerId="ADAL" clId="{5394F84B-5193-4F28-BD1B-D8994A73F0B7}" dt="2021-09-12T06:33:58.455" v="7"/>
            <ac:picMkLst>
              <pc:docMk/>
              <pc:sldMasterMk cId="3613120827" sldId="2147483735"/>
              <pc:sldLayoutMk cId="1449860121" sldId="2147483736"/>
              <ac:picMk id="8" creationId="{CBA7A622-88D5-453E-97A1-69224D793ACB}"/>
            </ac:picMkLst>
          </pc:picChg>
        </pc:sldLayoutChg>
      </pc:sldMasterChg>
      <pc:sldMasterChg chg="addSp delSp modSp modSldLayout">
        <pc:chgData name="JAVIER GONZALEZ PISANO" userId="b6c39300-9768-4656-89b0-ad37b2dda75c" providerId="ADAL" clId="{5394F84B-5193-4F28-BD1B-D8994A73F0B7}" dt="2021-09-13T04:30:38.874" v="288"/>
        <pc:sldMasterMkLst>
          <pc:docMk/>
          <pc:sldMasterMk cId="2636438614" sldId="2147483747"/>
        </pc:sldMasterMkLst>
        <pc:spChg chg="add">
          <ac:chgData name="JAVIER GONZALEZ PISANO" userId="b6c39300-9768-4656-89b0-ad37b2dda75c" providerId="ADAL" clId="{5394F84B-5193-4F28-BD1B-D8994A73F0B7}" dt="2021-09-12T06:34:16.799" v="10"/>
          <ac:spMkLst>
            <pc:docMk/>
            <pc:sldMasterMk cId="2636438614" sldId="2147483747"/>
            <ac:spMk id="8" creationId="{1C457A0D-C9C4-4750-93CA-2BD26D9E6B41}"/>
          </ac:spMkLst>
        </pc:spChg>
        <pc:spChg chg="add">
          <ac:chgData name="JAVIER GONZALEZ PISANO" userId="b6c39300-9768-4656-89b0-ad37b2dda75c" providerId="ADAL" clId="{5394F84B-5193-4F28-BD1B-D8994A73F0B7}" dt="2021-09-12T06:34:16.799" v="10"/>
          <ac:spMkLst>
            <pc:docMk/>
            <pc:sldMasterMk cId="2636438614" sldId="2147483747"/>
            <ac:spMk id="11" creationId="{AA6CD0FA-A379-421E-B377-9EAA6CC9757B}"/>
          </ac:spMkLst>
        </pc:spChg>
        <pc:picChg chg="add">
          <ac:chgData name="JAVIER GONZALEZ PISANO" userId="b6c39300-9768-4656-89b0-ad37b2dda75c" providerId="ADAL" clId="{5394F84B-5193-4F28-BD1B-D8994A73F0B7}" dt="2021-09-12T06:34:16.799" v="10"/>
          <ac:picMkLst>
            <pc:docMk/>
            <pc:sldMasterMk cId="2636438614" sldId="2147483747"/>
            <ac:picMk id="7" creationId="{CEA64AF4-C844-4BF1-9D0C-18C9D81A89DC}"/>
          </ac:picMkLst>
        </pc:picChg>
        <pc:picChg chg="add mod">
          <ac:chgData name="JAVIER GONZALEZ PISANO" userId="b6c39300-9768-4656-89b0-ad37b2dda75c" providerId="ADAL" clId="{5394F84B-5193-4F28-BD1B-D8994A73F0B7}" dt="2021-09-12T06:39:18.135" v="41" actId="1076"/>
          <ac:picMkLst>
            <pc:docMk/>
            <pc:sldMasterMk cId="2636438614" sldId="2147483747"/>
            <ac:picMk id="9" creationId="{751EDCA6-9522-4BD8-AFE2-0E0F66050E80}"/>
          </ac:picMkLst>
        </pc:picChg>
        <pc:picChg chg="add">
          <ac:chgData name="JAVIER GONZALEZ PISANO" userId="b6c39300-9768-4656-89b0-ad37b2dda75c" providerId="ADAL" clId="{5394F84B-5193-4F28-BD1B-D8994A73F0B7}" dt="2021-09-12T06:34:16.799" v="10"/>
          <ac:picMkLst>
            <pc:docMk/>
            <pc:sldMasterMk cId="2636438614" sldId="2147483747"/>
            <ac:picMk id="10" creationId="{5E6D2965-44CC-46A4-B6B6-903BEF85F209}"/>
          </ac:picMkLst>
        </pc:picChg>
        <pc:picChg chg="add del mod">
          <ac:chgData name="JAVIER GONZALEZ PISANO" userId="b6c39300-9768-4656-89b0-ad37b2dda75c" providerId="ADAL" clId="{5394F84B-5193-4F28-BD1B-D8994A73F0B7}" dt="2021-09-12T06:42:29.808" v="52"/>
          <ac:picMkLst>
            <pc:docMk/>
            <pc:sldMasterMk cId="2636438614" sldId="2147483747"/>
            <ac:picMk id="12" creationId="{2DB52C42-1150-432B-A656-600368A0A3B2}"/>
          </ac:picMkLst>
        </pc:picChg>
        <pc:picChg chg="add mod">
          <ac:chgData name="JAVIER GONZALEZ PISANO" userId="b6c39300-9768-4656-89b0-ad37b2dda75c" providerId="ADAL" clId="{5394F84B-5193-4F28-BD1B-D8994A73F0B7}" dt="2021-09-13T04:30:38.874" v="288"/>
          <ac:picMkLst>
            <pc:docMk/>
            <pc:sldMasterMk cId="2636438614" sldId="2147483747"/>
            <ac:picMk id="13" creationId="{7B7DA30B-3197-4496-953F-A25AE9829123}"/>
          </ac:picMkLst>
        </pc:picChg>
        <pc:sldLayoutChg chg="addSp delSp modSp mod">
          <pc:chgData name="JAVIER GONZALEZ PISANO" userId="b6c39300-9768-4656-89b0-ad37b2dda75c" providerId="ADAL" clId="{5394F84B-5193-4F28-BD1B-D8994A73F0B7}" dt="2021-09-12T06:41:38.415" v="50" actId="1076"/>
          <pc:sldLayoutMkLst>
            <pc:docMk/>
            <pc:sldMasterMk cId="2636438614" sldId="2147483747"/>
            <pc:sldLayoutMk cId="2802216127" sldId="2147483748"/>
          </pc:sldLayoutMkLst>
          <pc:spChg chg="del">
            <ac:chgData name="JAVIER GONZALEZ PISANO" userId="b6c39300-9768-4656-89b0-ad37b2dda75c" providerId="ADAL" clId="{5394F84B-5193-4F28-BD1B-D8994A73F0B7}" dt="2021-09-12T06:41:34.268" v="49" actId="478"/>
            <ac:spMkLst>
              <pc:docMk/>
              <pc:sldMasterMk cId="2636438614" sldId="2147483747"/>
              <pc:sldLayoutMk cId="2802216127" sldId="2147483748"/>
              <ac:spMk id="4" creationId="{00000000-0000-0000-0000-000000000000}"/>
            </ac:spMkLst>
          </pc:spChg>
          <pc:picChg chg="add del mod">
            <ac:chgData name="JAVIER GONZALEZ PISANO" userId="b6c39300-9768-4656-89b0-ad37b2dda75c" providerId="ADAL" clId="{5394F84B-5193-4F28-BD1B-D8994A73F0B7}" dt="2021-09-12T06:39:38.310" v="42" actId="478"/>
            <ac:picMkLst>
              <pc:docMk/>
              <pc:sldMasterMk cId="2636438614" sldId="2147483747"/>
              <pc:sldLayoutMk cId="2802216127" sldId="2147483748"/>
              <ac:picMk id="7" creationId="{BA8A73C3-91D7-4E7F-99BF-89F71E21EDF0}"/>
            </ac:picMkLst>
          </pc:picChg>
          <pc:picChg chg="add del">
            <ac:chgData name="JAVIER GONZALEZ PISANO" userId="b6c39300-9768-4656-89b0-ad37b2dda75c" providerId="ADAL" clId="{5394F84B-5193-4F28-BD1B-D8994A73F0B7}" dt="2021-09-12T06:37:50.168" v="30" actId="478"/>
            <ac:picMkLst>
              <pc:docMk/>
              <pc:sldMasterMk cId="2636438614" sldId="2147483747"/>
              <pc:sldLayoutMk cId="2802216127" sldId="2147483748"/>
              <ac:picMk id="8" creationId="{536A4826-C568-4C88-8A67-BDAC99425868}"/>
            </ac:picMkLst>
          </pc:picChg>
          <pc:picChg chg="add del mod">
            <ac:chgData name="JAVIER GONZALEZ PISANO" userId="b6c39300-9768-4656-89b0-ad37b2dda75c" providerId="ADAL" clId="{5394F84B-5193-4F28-BD1B-D8994A73F0B7}" dt="2021-09-12T06:39:00.166" v="38" actId="478"/>
            <ac:picMkLst>
              <pc:docMk/>
              <pc:sldMasterMk cId="2636438614" sldId="2147483747"/>
              <pc:sldLayoutMk cId="2802216127" sldId="2147483748"/>
              <ac:picMk id="9" creationId="{A81A4ABE-76A8-47C1-BD08-EFF4DBB84CAB}"/>
            </ac:picMkLst>
          </pc:picChg>
          <pc:picChg chg="add mod">
            <ac:chgData name="JAVIER GONZALEZ PISANO" userId="b6c39300-9768-4656-89b0-ad37b2dda75c" providerId="ADAL" clId="{5394F84B-5193-4F28-BD1B-D8994A73F0B7}" dt="2021-09-12T06:41:38.415" v="50" actId="1076"/>
            <ac:picMkLst>
              <pc:docMk/>
              <pc:sldMasterMk cId="2636438614" sldId="2147483747"/>
              <pc:sldLayoutMk cId="2802216127" sldId="2147483748"/>
              <ac:picMk id="10" creationId="{570B9E19-F03E-406D-88E3-B1B0DAAC91D6}"/>
            </ac:picMkLst>
          </pc:picChg>
        </pc:sldLayoutChg>
        <pc:sldLayoutChg chg="modSp">
          <pc:chgData name="JAVIER GONZALEZ PISANO" userId="b6c39300-9768-4656-89b0-ad37b2dda75c" providerId="ADAL" clId="{5394F84B-5193-4F28-BD1B-D8994A73F0B7}" dt="2021-09-12T06:37:15.817" v="26" actId="16037"/>
          <pc:sldLayoutMkLst>
            <pc:docMk/>
            <pc:sldMasterMk cId="2636438614" sldId="2147483747"/>
            <pc:sldLayoutMk cId="905519936" sldId="2147483749"/>
          </pc:sldLayoutMkLst>
          <pc:spChg chg="mod">
            <ac:chgData name="JAVIER GONZALEZ PISANO" userId="b6c39300-9768-4656-89b0-ad37b2dda75c" providerId="ADAL" clId="{5394F84B-5193-4F28-BD1B-D8994A73F0B7}" dt="2021-09-12T06:35:29.798" v="22" actId="16037"/>
            <ac:spMkLst>
              <pc:docMk/>
              <pc:sldMasterMk cId="2636438614" sldId="2147483747"/>
              <pc:sldLayoutMk cId="905519936" sldId="2147483749"/>
              <ac:spMk id="2" creationId="{00000000-0000-0000-0000-000000000000}"/>
            </ac:spMkLst>
          </pc:spChg>
          <pc:spChg chg="mod">
            <ac:chgData name="JAVIER GONZALEZ PISANO" userId="b6c39300-9768-4656-89b0-ad37b2dda75c" providerId="ADAL" clId="{5394F84B-5193-4F28-BD1B-D8994A73F0B7}" dt="2021-09-12T06:37:15.817" v="26" actId="16037"/>
            <ac:spMkLst>
              <pc:docMk/>
              <pc:sldMasterMk cId="2636438614" sldId="2147483747"/>
              <pc:sldLayoutMk cId="905519936" sldId="2147483749"/>
              <ac:spMk id="3" creationId="{00000000-0000-0000-0000-000000000000}"/>
            </ac:spMkLst>
          </pc:spChg>
        </pc:sldLayoutChg>
      </pc:sldMasterChg>
    </pc:docChg>
  </pc:docChgLst>
  <pc:docChgLst>
    <pc:chgData name="JAVIER GONZALEZ PISANO" userId="b6c39300-9768-4656-89b0-ad37b2dda75c" providerId="ADAL" clId="{D0635559-E381-46A5-83F6-61F6C343EF4F}"/>
    <pc:docChg chg="custSel modSld">
      <pc:chgData name="JAVIER GONZALEZ PISANO" userId="b6c39300-9768-4656-89b0-ad37b2dda75c" providerId="ADAL" clId="{D0635559-E381-46A5-83F6-61F6C343EF4F}" dt="2021-09-13T05:26:26.333" v="33" actId="478"/>
      <pc:docMkLst>
        <pc:docMk/>
      </pc:docMkLst>
      <pc:sldChg chg="delSp modSp mod">
        <pc:chgData name="JAVIER GONZALEZ PISANO" userId="b6c39300-9768-4656-89b0-ad37b2dda75c" providerId="ADAL" clId="{D0635559-E381-46A5-83F6-61F6C343EF4F}" dt="2021-09-13T05:26:26.333" v="33" actId="478"/>
        <pc:sldMkLst>
          <pc:docMk/>
          <pc:sldMk cId="0" sldId="320"/>
        </pc:sldMkLst>
        <pc:spChg chg="mod">
          <ac:chgData name="JAVIER GONZALEZ PISANO" userId="b6c39300-9768-4656-89b0-ad37b2dda75c" providerId="ADAL" clId="{D0635559-E381-46A5-83F6-61F6C343EF4F}" dt="2021-09-13T05:26:24.742" v="32" actId="20577"/>
          <ac:spMkLst>
            <pc:docMk/>
            <pc:sldMk cId="0" sldId="320"/>
            <ac:spMk id="4098" creationId="{00000000-0000-0000-0000-000000000000}"/>
          </ac:spMkLst>
        </pc:spChg>
        <pc:picChg chg="del">
          <ac:chgData name="JAVIER GONZALEZ PISANO" userId="b6c39300-9768-4656-89b0-ad37b2dda75c" providerId="ADAL" clId="{D0635559-E381-46A5-83F6-61F6C343EF4F}" dt="2021-09-13T05:26:26.333" v="33" actId="478"/>
          <ac:picMkLst>
            <pc:docMk/>
            <pc:sldMk cId="0" sldId="320"/>
            <ac:picMk id="7" creationId="{155D65CA-B699-4956-86F7-4A8BC5294238}"/>
          </ac:picMkLst>
        </pc:picChg>
      </pc:sldChg>
    </pc:docChg>
  </pc:docChgLst>
  <pc:docChgLst>
    <pc:chgData name="JAVIER GONZALEZ PISANO" userId="b6c39300-9768-4656-89b0-ad37b2dda75c" providerId="ADAL" clId="{C3A1BA19-46AE-4395-9262-87CFB9E3B338}"/>
    <pc:docChg chg="undo custSel addSld delSld modSld sldOrd">
      <pc:chgData name="JAVIER GONZALEZ PISANO" userId="b6c39300-9768-4656-89b0-ad37b2dda75c" providerId="ADAL" clId="{C3A1BA19-46AE-4395-9262-87CFB9E3B338}" dt="2021-09-27T07:25:36.057" v="5317" actId="1076"/>
      <pc:docMkLst>
        <pc:docMk/>
      </pc:docMkLst>
      <pc:sldChg chg="addSp delSp modSp mod">
        <pc:chgData name="JAVIER GONZALEZ PISANO" userId="b6c39300-9768-4656-89b0-ad37b2dda75c" providerId="ADAL" clId="{C3A1BA19-46AE-4395-9262-87CFB9E3B338}" dt="2021-09-26T06:20:11.113" v="4117" actId="20577"/>
        <pc:sldMkLst>
          <pc:docMk/>
          <pc:sldMk cId="1562451901" sldId="283"/>
        </pc:sldMkLst>
        <pc:spChg chg="mod">
          <ac:chgData name="JAVIER GONZALEZ PISANO" userId="b6c39300-9768-4656-89b0-ad37b2dda75c" providerId="ADAL" clId="{C3A1BA19-46AE-4395-9262-87CFB9E3B338}" dt="2021-09-26T06:20:07.648" v="4106" actId="20577"/>
          <ac:spMkLst>
            <pc:docMk/>
            <pc:sldMk cId="1562451901" sldId="28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6T06:20:11.113" v="4117" actId="20577"/>
          <ac:spMkLst>
            <pc:docMk/>
            <pc:sldMk cId="1562451901" sldId="283"/>
            <ac:spMk id="3" creationId="{00000000-0000-0000-0000-000000000000}"/>
          </ac:spMkLst>
        </pc:spChg>
        <pc:spChg chg="del">
          <ac:chgData name="JAVIER GONZALEZ PISANO" userId="b6c39300-9768-4656-89b0-ad37b2dda75c" providerId="ADAL" clId="{C3A1BA19-46AE-4395-9262-87CFB9E3B338}" dt="2021-09-22T09:59:48.992" v="601" actId="478"/>
          <ac:spMkLst>
            <pc:docMk/>
            <pc:sldMk cId="1562451901" sldId="283"/>
            <ac:spMk id="5" creationId="{3EF5B2CC-FAEF-4593-A632-CD89CA71E729}"/>
          </ac:spMkLst>
        </pc:spChg>
        <pc:picChg chg="add mod">
          <ac:chgData name="JAVIER GONZALEZ PISANO" userId="b6c39300-9768-4656-89b0-ad37b2dda75c" providerId="ADAL" clId="{C3A1BA19-46AE-4395-9262-87CFB9E3B338}" dt="2021-09-22T14:27:52.756" v="1117" actId="1076"/>
          <ac:picMkLst>
            <pc:docMk/>
            <pc:sldMk cId="1562451901" sldId="283"/>
            <ac:picMk id="6" creationId="{EC63FEA5-DA3B-4078-923F-21F79F1C43C6}"/>
          </ac:picMkLst>
        </pc:picChg>
        <pc:picChg chg="del">
          <ac:chgData name="JAVIER GONZALEZ PISANO" userId="b6c39300-9768-4656-89b0-ad37b2dda75c" providerId="ADAL" clId="{C3A1BA19-46AE-4395-9262-87CFB9E3B338}" dt="2021-09-22T09:05:41.040" v="302" actId="478"/>
          <ac:picMkLst>
            <pc:docMk/>
            <pc:sldMk cId="1562451901" sldId="283"/>
            <ac:picMk id="2052" creationId="{9B0E6B37-B57D-44AB-8A11-6CFE3536A387}"/>
          </ac:picMkLst>
        </pc:pic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111099751" sldId="28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312150127" sldId="295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941830996" sldId="297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424723246" sldId="298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420287530" sldId="299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4201655612" sldId="301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177920755" sldId="303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311545372" sldId="30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27395870" sldId="310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98196021" sldId="315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538078529" sldId="316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875347872" sldId="317"/>
        </pc:sldMkLst>
      </pc:sldChg>
      <pc:sldChg chg="addSp delSp modSp mod">
        <pc:chgData name="JAVIER GONZALEZ PISANO" userId="b6c39300-9768-4656-89b0-ad37b2dda75c" providerId="ADAL" clId="{C3A1BA19-46AE-4395-9262-87CFB9E3B338}" dt="2021-09-22T14:44:11.119" v="1433" actId="478"/>
        <pc:sldMkLst>
          <pc:docMk/>
          <pc:sldMk cId="0" sldId="320"/>
        </pc:sldMkLst>
        <pc:spChg chg="add del mod">
          <ac:chgData name="JAVIER GONZALEZ PISANO" userId="b6c39300-9768-4656-89b0-ad37b2dda75c" providerId="ADAL" clId="{C3A1BA19-46AE-4395-9262-87CFB9E3B338}" dt="2021-09-22T14:44:11.119" v="1433" actId="478"/>
          <ac:spMkLst>
            <pc:docMk/>
            <pc:sldMk cId="0" sldId="320"/>
            <ac:spMk id="7" creationId="{DE976036-8CE2-4578-AA9E-2995CB7944D3}"/>
          </ac:spMkLst>
        </pc:spChg>
        <pc:spChg chg="add del mod">
          <ac:chgData name="JAVIER GONZALEZ PISANO" userId="b6c39300-9768-4656-89b0-ad37b2dda75c" providerId="ADAL" clId="{C3A1BA19-46AE-4395-9262-87CFB9E3B338}" dt="2021-09-22T14:44:07.694" v="1431" actId="22"/>
          <ac:spMkLst>
            <pc:docMk/>
            <pc:sldMk cId="0" sldId="320"/>
            <ac:spMk id="10" creationId="{AB67DC8F-3B8D-455A-94EB-02DFBE1AA835}"/>
          </ac:spMkLst>
        </pc:spChg>
        <pc:spChg chg="mod">
          <ac:chgData name="JAVIER GONZALEZ PISANO" userId="b6c39300-9768-4656-89b0-ad37b2dda75c" providerId="ADAL" clId="{C3A1BA19-46AE-4395-9262-87CFB9E3B338}" dt="2021-09-22T09:02:06.736" v="20" actId="20577"/>
          <ac:spMkLst>
            <pc:docMk/>
            <pc:sldMk cId="0" sldId="320"/>
            <ac:spMk id="4098" creationId="{00000000-0000-0000-0000-000000000000}"/>
          </ac:spMkLst>
        </pc:spChg>
        <pc:picChg chg="add del mod">
          <ac:chgData name="JAVIER GONZALEZ PISANO" userId="b6c39300-9768-4656-89b0-ad37b2dda75c" providerId="ADAL" clId="{C3A1BA19-46AE-4395-9262-87CFB9E3B338}" dt="2021-09-22T14:44:08.293" v="1432" actId="478"/>
          <ac:picMkLst>
            <pc:docMk/>
            <pc:sldMk cId="0" sldId="320"/>
            <ac:picMk id="8" creationId="{E51A8FB8-6769-4930-B1BC-64399478F98E}"/>
          </ac:picMkLst>
        </pc:picChg>
        <pc:picChg chg="add mod">
          <ac:chgData name="JAVIER GONZALEZ PISANO" userId="b6c39300-9768-4656-89b0-ad37b2dda75c" providerId="ADAL" clId="{C3A1BA19-46AE-4395-9262-87CFB9E3B338}" dt="2021-09-22T14:41:23.074" v="1401" actId="14100"/>
          <ac:picMkLst>
            <pc:docMk/>
            <pc:sldMk cId="0" sldId="320"/>
            <ac:picMk id="9" creationId="{C51B01AB-25A7-4CD4-A9F2-0C38E33791CD}"/>
          </ac:picMkLst>
        </pc:picChg>
        <pc:picChg chg="add del mod">
          <ac:chgData name="JAVIER GONZALEZ PISANO" userId="b6c39300-9768-4656-89b0-ad37b2dda75c" providerId="ADAL" clId="{C3A1BA19-46AE-4395-9262-87CFB9E3B338}" dt="2021-09-22T14:44:05.391" v="1426"/>
          <ac:picMkLst>
            <pc:docMk/>
            <pc:sldMk cId="0" sldId="320"/>
            <ac:picMk id="1026" creationId="{E32F3D01-2180-4A66-85C6-801F89C6B3F3}"/>
          </ac:picMkLst>
        </pc:picChg>
        <pc:picChg chg="del">
          <ac:chgData name="JAVIER GONZALEZ PISANO" userId="b6c39300-9768-4656-89b0-ad37b2dda75c" providerId="ADAL" clId="{C3A1BA19-46AE-4395-9262-87CFB9E3B338}" dt="2021-09-22T09:01:49.266" v="0" actId="478"/>
          <ac:picMkLst>
            <pc:docMk/>
            <pc:sldMk cId="0" sldId="320"/>
            <ac:picMk id="1029" creationId="{0B48892D-51E8-4A5D-A0F7-9A0BE690AD81}"/>
          </ac:picMkLst>
        </pc:pic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688526565" sldId="323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888959926" sldId="327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05933696" sldId="328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670861951" sldId="329"/>
        </pc:sldMkLst>
      </pc:sldChg>
      <pc:sldChg chg="modSp mod">
        <pc:chgData name="JAVIER GONZALEZ PISANO" userId="b6c39300-9768-4656-89b0-ad37b2dda75c" providerId="ADAL" clId="{C3A1BA19-46AE-4395-9262-87CFB9E3B338}" dt="2021-09-22T09:04:31.822" v="263" actId="20577"/>
        <pc:sldMkLst>
          <pc:docMk/>
          <pc:sldMk cId="1671899380" sldId="333"/>
        </pc:sldMkLst>
        <pc:spChg chg="mod">
          <ac:chgData name="JAVIER GONZALEZ PISANO" userId="b6c39300-9768-4656-89b0-ad37b2dda75c" providerId="ADAL" clId="{C3A1BA19-46AE-4395-9262-87CFB9E3B338}" dt="2021-09-22T09:04:31.822" v="263" actId="20577"/>
          <ac:spMkLst>
            <pc:docMk/>
            <pc:sldMk cId="1671899380" sldId="333"/>
            <ac:spMk id="3" creationId="{00000000-0000-0000-0000-000000000000}"/>
          </ac:spMkLst>
        </pc:sp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185010686" sldId="33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548081637" sldId="335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716268124" sldId="336"/>
        </pc:sldMkLst>
      </pc:sldChg>
      <pc:sldChg chg="modSp add mod">
        <pc:chgData name="JAVIER GONZALEZ PISANO" userId="b6c39300-9768-4656-89b0-ad37b2dda75c" providerId="ADAL" clId="{C3A1BA19-46AE-4395-9262-87CFB9E3B338}" dt="2021-09-22T14:40:18.337" v="1388" actId="403"/>
        <pc:sldMkLst>
          <pc:docMk/>
          <pc:sldMk cId="3049892094" sldId="359"/>
        </pc:sldMkLst>
        <pc:spChg chg="mod">
          <ac:chgData name="JAVIER GONZALEZ PISANO" userId="b6c39300-9768-4656-89b0-ad37b2dda75c" providerId="ADAL" clId="{C3A1BA19-46AE-4395-9262-87CFB9E3B338}" dt="2021-09-22T14:29:32.805" v="1137" actId="20577"/>
          <ac:spMkLst>
            <pc:docMk/>
            <pc:sldMk cId="3049892094" sldId="359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40:18.337" v="1388" actId="403"/>
          <ac:spMkLst>
            <pc:docMk/>
            <pc:sldMk cId="3049892094" sldId="359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C3A1BA19-46AE-4395-9262-87CFB9E3B338}" dt="2021-09-22T14:29:46.322" v="1141" actId="14100"/>
          <ac:picMkLst>
            <pc:docMk/>
            <pc:sldMk cId="3049892094" sldId="359"/>
            <ac:picMk id="6" creationId="{00000000-0000-0000-0000-000000000000}"/>
          </ac:picMkLst>
        </pc:picChg>
      </pc:sldChg>
      <pc:sldChg chg="add del">
        <pc:chgData name="JAVIER GONZALEZ PISANO" userId="b6c39300-9768-4656-89b0-ad37b2dda75c" providerId="ADAL" clId="{C3A1BA19-46AE-4395-9262-87CFB9E3B338}" dt="2021-09-22T14:31:32.217" v="1294" actId="47"/>
        <pc:sldMkLst>
          <pc:docMk/>
          <pc:sldMk cId="2853821860" sldId="360"/>
        </pc:sldMkLst>
      </pc:sldChg>
      <pc:sldChg chg="add del">
        <pc:chgData name="JAVIER GONZALEZ PISANO" userId="b6c39300-9768-4656-89b0-ad37b2dda75c" providerId="ADAL" clId="{C3A1BA19-46AE-4395-9262-87CFB9E3B338}" dt="2021-09-22T14:40:28.449" v="1391" actId="47"/>
        <pc:sldMkLst>
          <pc:docMk/>
          <pc:sldMk cId="977671108" sldId="364"/>
        </pc:sldMkLst>
      </pc:sldChg>
      <pc:sldChg chg="add del">
        <pc:chgData name="JAVIER GONZALEZ PISANO" userId="b6c39300-9768-4656-89b0-ad37b2dda75c" providerId="ADAL" clId="{C3A1BA19-46AE-4395-9262-87CFB9E3B338}" dt="2021-09-22T14:41:04.640" v="1396" actId="2696"/>
        <pc:sldMkLst>
          <pc:docMk/>
          <pc:sldMk cId="3626626842" sldId="366"/>
        </pc:sldMkLst>
      </pc:sldChg>
      <pc:sldChg chg="addSp delSp modSp add mod">
        <pc:chgData name="JAVIER GONZALEZ PISANO" userId="b6c39300-9768-4656-89b0-ad37b2dda75c" providerId="ADAL" clId="{C3A1BA19-46AE-4395-9262-87CFB9E3B338}" dt="2021-09-26T05:33:38.584" v="2609" actId="1076"/>
        <pc:sldMkLst>
          <pc:docMk/>
          <pc:sldMk cId="3722006732" sldId="366"/>
        </pc:sldMkLst>
        <pc:spChg chg="mod">
          <ac:chgData name="JAVIER GONZALEZ PISANO" userId="b6c39300-9768-4656-89b0-ad37b2dda75c" providerId="ADAL" clId="{C3A1BA19-46AE-4395-9262-87CFB9E3B338}" dt="2021-09-26T05:32:41.689" v="2525" actId="20577"/>
          <ac:spMkLst>
            <pc:docMk/>
            <pc:sldMk cId="3722006732" sldId="36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6T05:33:31.790" v="2605" actId="20577"/>
          <ac:spMkLst>
            <pc:docMk/>
            <pc:sldMk cId="3722006732" sldId="366"/>
            <ac:spMk id="3" creationId="{00000000-0000-0000-0000-000000000000}"/>
          </ac:spMkLst>
        </pc:spChg>
        <pc:picChg chg="add del mod">
          <ac:chgData name="JAVIER GONZALEZ PISANO" userId="b6c39300-9768-4656-89b0-ad37b2dda75c" providerId="ADAL" clId="{C3A1BA19-46AE-4395-9262-87CFB9E3B338}" dt="2021-09-26T05:33:00.348" v="2540" actId="478"/>
          <ac:picMkLst>
            <pc:docMk/>
            <pc:sldMk cId="3722006732" sldId="366"/>
            <ac:picMk id="5" creationId="{14EE6C78-C8CC-4CB1-95AF-B135BBA5AE6C}"/>
          </ac:picMkLst>
        </pc:picChg>
        <pc:picChg chg="add mod">
          <ac:chgData name="JAVIER GONZALEZ PISANO" userId="b6c39300-9768-4656-89b0-ad37b2dda75c" providerId="ADAL" clId="{C3A1BA19-46AE-4395-9262-87CFB9E3B338}" dt="2021-09-26T05:33:38.584" v="2609" actId="1076"/>
          <ac:picMkLst>
            <pc:docMk/>
            <pc:sldMk cId="3722006732" sldId="366"/>
            <ac:picMk id="6" creationId="{F1BFF9AC-9BFC-4A59-A349-88D4D98C4484}"/>
          </ac:picMkLst>
        </pc:picChg>
      </pc:sldChg>
      <pc:sldChg chg="modSp add del mod">
        <pc:chgData name="JAVIER GONZALEZ PISANO" userId="b6c39300-9768-4656-89b0-ad37b2dda75c" providerId="ADAL" clId="{C3A1BA19-46AE-4395-9262-87CFB9E3B338}" dt="2021-09-26T06:19:46.226" v="4100" actId="47"/>
        <pc:sldMkLst>
          <pc:docMk/>
          <pc:sldMk cId="799352694" sldId="368"/>
        </pc:sldMkLst>
        <pc:spChg chg="mod">
          <ac:chgData name="JAVIER GONZALEZ PISANO" userId="b6c39300-9768-4656-89b0-ad37b2dda75c" providerId="ADAL" clId="{C3A1BA19-46AE-4395-9262-87CFB9E3B338}" dt="2021-09-26T05:50:20.203" v="2917" actId="1076"/>
          <ac:spMkLst>
            <pc:docMk/>
            <pc:sldMk cId="799352694" sldId="368"/>
            <ac:spMk id="3" creationId="{00000000-0000-0000-0000-000000000000}"/>
          </ac:spMkLst>
        </pc:spChg>
      </pc:sldChg>
      <pc:sldChg chg="modSp add del mod">
        <pc:chgData name="JAVIER GONZALEZ PISANO" userId="b6c39300-9768-4656-89b0-ad37b2dda75c" providerId="ADAL" clId="{C3A1BA19-46AE-4395-9262-87CFB9E3B338}" dt="2021-09-22T14:41:04.640" v="1396" actId="2696"/>
        <pc:sldMkLst>
          <pc:docMk/>
          <pc:sldMk cId="3739905184" sldId="368"/>
        </pc:sldMkLst>
        <pc:spChg chg="mod">
          <ac:chgData name="JAVIER GONZALEZ PISANO" userId="b6c39300-9768-4656-89b0-ad37b2dda75c" providerId="ADAL" clId="{C3A1BA19-46AE-4395-9262-87CFB9E3B338}" dt="2021-09-22T14:40:52.969" v="1395" actId="1076"/>
          <ac:spMkLst>
            <pc:docMk/>
            <pc:sldMk cId="3739905184" sldId="368"/>
            <ac:spMk id="2" creationId="{00000000-0000-0000-0000-000000000000}"/>
          </ac:spMkLst>
        </pc:spChg>
      </pc:sldChg>
      <pc:sldChg chg="add del">
        <pc:chgData name="JAVIER GONZALEZ PISANO" userId="b6c39300-9768-4656-89b0-ad37b2dda75c" providerId="ADAL" clId="{C3A1BA19-46AE-4395-9262-87CFB9E3B338}" dt="2021-09-26T06:19:49.714" v="4101" actId="47"/>
        <pc:sldMkLst>
          <pc:docMk/>
          <pc:sldMk cId="2180359879" sldId="369"/>
        </pc:sldMkLst>
      </pc:sldChg>
      <pc:sldChg chg="add del">
        <pc:chgData name="JAVIER GONZALEZ PISANO" userId="b6c39300-9768-4656-89b0-ad37b2dda75c" providerId="ADAL" clId="{C3A1BA19-46AE-4395-9262-87CFB9E3B338}" dt="2021-09-22T14:41:04.640" v="1396" actId="2696"/>
        <pc:sldMkLst>
          <pc:docMk/>
          <pc:sldMk cId="2637739259" sldId="369"/>
        </pc:sldMkLst>
      </pc:sldChg>
      <pc:sldChg chg="add del">
        <pc:chgData name="JAVIER GONZALEZ PISANO" userId="b6c39300-9768-4656-89b0-ad37b2dda75c" providerId="ADAL" clId="{C3A1BA19-46AE-4395-9262-87CFB9E3B338}" dt="2021-09-22T14:41:04.640" v="1396" actId="2696"/>
        <pc:sldMkLst>
          <pc:docMk/>
          <pc:sldMk cId="67853904" sldId="370"/>
        </pc:sldMkLst>
      </pc:sldChg>
      <pc:sldChg chg="add del">
        <pc:chgData name="JAVIER GONZALEZ PISANO" userId="b6c39300-9768-4656-89b0-ad37b2dda75c" providerId="ADAL" clId="{C3A1BA19-46AE-4395-9262-87CFB9E3B338}" dt="2021-09-22T14:41:54.902" v="1404" actId="47"/>
        <pc:sldMkLst>
          <pc:docMk/>
          <pc:sldMk cId="2296811078" sldId="370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920118712" sldId="39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330795841" sldId="395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887734697" sldId="396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040278702" sldId="398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1522340301" sldId="399"/>
        </pc:sldMkLst>
      </pc:sldChg>
      <pc:sldChg chg="add del">
        <pc:chgData name="JAVIER GONZALEZ PISANO" userId="b6c39300-9768-4656-89b0-ad37b2dda75c" providerId="ADAL" clId="{C3A1BA19-46AE-4395-9262-87CFB9E3B338}" dt="2021-09-22T14:40:22.022" v="1389" actId="47"/>
        <pc:sldMkLst>
          <pc:docMk/>
          <pc:sldMk cId="2277648872" sldId="399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885554981" sldId="400"/>
        </pc:sldMkLst>
      </pc:sldChg>
      <pc:sldChg chg="add del">
        <pc:chgData name="JAVIER GONZALEZ PISANO" userId="b6c39300-9768-4656-89b0-ad37b2dda75c" providerId="ADAL" clId="{C3A1BA19-46AE-4395-9262-87CFB9E3B338}" dt="2021-09-22T14:40:37.407" v="1393" actId="47"/>
        <pc:sldMkLst>
          <pc:docMk/>
          <pc:sldMk cId="3703426590" sldId="400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436217697" sldId="401"/>
        </pc:sldMkLst>
      </pc:sldChg>
      <pc:sldChg chg="add del">
        <pc:chgData name="JAVIER GONZALEZ PISANO" userId="b6c39300-9768-4656-89b0-ad37b2dda75c" providerId="ADAL" clId="{C3A1BA19-46AE-4395-9262-87CFB9E3B338}" dt="2021-09-22T14:40:39.823" v="1394" actId="47"/>
        <pc:sldMkLst>
          <pc:docMk/>
          <pc:sldMk cId="2824281721" sldId="401"/>
        </pc:sldMkLst>
      </pc:sldChg>
      <pc:sldChg chg="modSp add del mod">
        <pc:chgData name="JAVIER GONZALEZ PISANO" userId="b6c39300-9768-4656-89b0-ad37b2dda75c" providerId="ADAL" clId="{C3A1BA19-46AE-4395-9262-87CFB9E3B338}" dt="2021-09-22T14:40:23.611" v="1390" actId="47"/>
        <pc:sldMkLst>
          <pc:docMk/>
          <pc:sldMk cId="52993908" sldId="402"/>
        </pc:sldMkLst>
        <pc:spChg chg="mod">
          <ac:chgData name="JAVIER GONZALEZ PISANO" userId="b6c39300-9768-4656-89b0-ad37b2dda75c" providerId="ADAL" clId="{C3A1BA19-46AE-4395-9262-87CFB9E3B338}" dt="2021-09-22T14:37:41.983" v="1357" actId="20577"/>
          <ac:spMkLst>
            <pc:docMk/>
            <pc:sldMk cId="52993908" sldId="402"/>
            <ac:spMk id="3" creationId="{00000000-0000-0000-0000-000000000000}"/>
          </ac:spMkLst>
        </pc:sp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586165512" sldId="402"/>
        </pc:sldMkLst>
      </pc:sldChg>
      <pc:sldChg chg="addSp delSp modSp add mod ord">
        <pc:chgData name="JAVIER GONZALEZ PISANO" userId="b6c39300-9768-4656-89b0-ad37b2dda75c" providerId="ADAL" clId="{C3A1BA19-46AE-4395-9262-87CFB9E3B338}" dt="2021-09-22T14:40:04.707" v="1387" actId="20577"/>
        <pc:sldMkLst>
          <pc:docMk/>
          <pc:sldMk cId="878855206" sldId="403"/>
        </pc:sldMkLst>
        <pc:spChg chg="mod">
          <ac:chgData name="JAVIER GONZALEZ PISANO" userId="b6c39300-9768-4656-89b0-ad37b2dda75c" providerId="ADAL" clId="{C3A1BA19-46AE-4395-9262-87CFB9E3B338}" dt="2021-09-22T14:40:04.707" v="1387" actId="20577"/>
          <ac:spMkLst>
            <pc:docMk/>
            <pc:sldMk cId="878855206" sldId="403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39:50.161" v="1359" actId="478"/>
          <ac:picMkLst>
            <pc:docMk/>
            <pc:sldMk cId="878855206" sldId="403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C3A1BA19-46AE-4395-9262-87CFB9E3B338}" dt="2021-09-22T14:39:55.547" v="1362" actId="1076"/>
          <ac:picMkLst>
            <pc:docMk/>
            <pc:sldMk cId="878855206" sldId="403"/>
            <ac:picMk id="6" creationId="{6AA11B8E-9260-4E54-BE8A-3F1DE1743B45}"/>
          </ac:picMkLst>
        </pc:pic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653834353" sldId="403"/>
        </pc:sldMkLst>
      </pc:sldChg>
      <pc:sldChg chg="add del">
        <pc:chgData name="JAVIER GONZALEZ PISANO" userId="b6c39300-9768-4656-89b0-ad37b2dda75c" providerId="ADAL" clId="{C3A1BA19-46AE-4395-9262-87CFB9E3B338}" dt="2021-09-22T14:40:35.029" v="1392" actId="47"/>
        <pc:sldMkLst>
          <pc:docMk/>
          <pc:sldMk cId="795698683" sldId="40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4120467230" sldId="404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411457763" sldId="405"/>
        </pc:sldMkLst>
      </pc:sldChg>
      <pc:sldChg chg="addSp delSp modSp add mod">
        <pc:chgData name="JAVIER GONZALEZ PISANO" userId="b6c39300-9768-4656-89b0-ad37b2dda75c" providerId="ADAL" clId="{C3A1BA19-46AE-4395-9262-87CFB9E3B338}" dt="2021-09-26T06:12:18.179" v="3948" actId="1076"/>
        <pc:sldMkLst>
          <pc:docMk/>
          <pc:sldMk cId="386585517" sldId="406"/>
        </pc:sldMkLst>
        <pc:spChg chg="mod">
          <ac:chgData name="JAVIER GONZALEZ PISANO" userId="b6c39300-9768-4656-89b0-ad37b2dda75c" providerId="ADAL" clId="{C3A1BA19-46AE-4395-9262-87CFB9E3B338}" dt="2021-09-26T06:07:40.868" v="3628" actId="14100"/>
          <ac:spMkLst>
            <pc:docMk/>
            <pc:sldMk cId="386585517" sldId="406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C3A1BA19-46AE-4395-9262-87CFB9E3B338}" dt="2021-09-26T05:40:12.075" v="2650" actId="478"/>
          <ac:spMkLst>
            <pc:docMk/>
            <pc:sldMk cId="386585517" sldId="406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C3A1BA19-46AE-4395-9262-87CFB9E3B338}" dt="2021-09-26T05:40:19.634" v="2651" actId="478"/>
          <ac:spMkLst>
            <pc:docMk/>
            <pc:sldMk cId="386585517" sldId="406"/>
            <ac:spMk id="6" creationId="{076FDE47-3C15-4CC4-B9AC-0DB10ECC56D3}"/>
          </ac:spMkLst>
        </pc:spChg>
        <pc:spChg chg="add del mod">
          <ac:chgData name="JAVIER GONZALEZ PISANO" userId="b6c39300-9768-4656-89b0-ad37b2dda75c" providerId="ADAL" clId="{C3A1BA19-46AE-4395-9262-87CFB9E3B338}" dt="2021-09-26T05:52:06.304" v="3137" actId="478"/>
          <ac:spMkLst>
            <pc:docMk/>
            <pc:sldMk cId="386585517" sldId="406"/>
            <ac:spMk id="7" creationId="{1DEDFF61-BA43-490E-9823-041E263AE689}"/>
          </ac:spMkLst>
        </pc:spChg>
        <pc:spChg chg="add del mod">
          <ac:chgData name="JAVIER GONZALEZ PISANO" userId="b6c39300-9768-4656-89b0-ad37b2dda75c" providerId="ADAL" clId="{C3A1BA19-46AE-4395-9262-87CFB9E3B338}" dt="2021-09-26T06:08:55.308" v="3729" actId="21"/>
          <ac:spMkLst>
            <pc:docMk/>
            <pc:sldMk cId="386585517" sldId="406"/>
            <ac:spMk id="14" creationId="{278B4E9C-04CC-4C89-A2B3-A346869177AF}"/>
          </ac:spMkLst>
        </pc:spChg>
        <pc:spChg chg="add del mod">
          <ac:chgData name="JAVIER GONZALEZ PISANO" userId="b6c39300-9768-4656-89b0-ad37b2dda75c" providerId="ADAL" clId="{C3A1BA19-46AE-4395-9262-87CFB9E3B338}" dt="2021-09-26T06:10:53.252" v="3868" actId="478"/>
          <ac:spMkLst>
            <pc:docMk/>
            <pc:sldMk cId="386585517" sldId="406"/>
            <ac:spMk id="15" creationId="{9FD557AB-80CF-4231-BF07-6B4B031D903B}"/>
          </ac:spMkLst>
        </pc:spChg>
        <pc:spChg chg="add del mod">
          <ac:chgData name="JAVIER GONZALEZ PISANO" userId="b6c39300-9768-4656-89b0-ad37b2dda75c" providerId="ADAL" clId="{C3A1BA19-46AE-4395-9262-87CFB9E3B338}" dt="2021-09-26T05:52:36.650" v="3147" actId="21"/>
          <ac:spMkLst>
            <pc:docMk/>
            <pc:sldMk cId="386585517" sldId="406"/>
            <ac:spMk id="16" creationId="{EDD41104-A228-4126-A6EB-4E09EAD17DE2}"/>
          </ac:spMkLst>
        </pc:spChg>
        <pc:spChg chg="add mod">
          <ac:chgData name="JAVIER GONZALEZ PISANO" userId="b6c39300-9768-4656-89b0-ad37b2dda75c" providerId="ADAL" clId="{C3A1BA19-46AE-4395-9262-87CFB9E3B338}" dt="2021-09-26T06:11:07.618" v="3873" actId="1076"/>
          <ac:spMkLst>
            <pc:docMk/>
            <pc:sldMk cId="386585517" sldId="406"/>
            <ac:spMk id="17" creationId="{344FB381-1A69-4819-B8EA-6AF19FFDFE80}"/>
          </ac:spMkLst>
        </pc:spChg>
        <pc:spChg chg="add mod">
          <ac:chgData name="JAVIER GONZALEZ PISANO" userId="b6c39300-9768-4656-89b0-ad37b2dda75c" providerId="ADAL" clId="{C3A1BA19-46AE-4395-9262-87CFB9E3B338}" dt="2021-09-26T06:11:14.885" v="3876" actId="14100"/>
          <ac:spMkLst>
            <pc:docMk/>
            <pc:sldMk cId="386585517" sldId="406"/>
            <ac:spMk id="18" creationId="{2CC2D1EF-A465-4A9B-AF6E-4490A0B2D688}"/>
          </ac:spMkLst>
        </pc:spChg>
        <pc:spChg chg="add del mod">
          <ac:chgData name="JAVIER GONZALEZ PISANO" userId="b6c39300-9768-4656-89b0-ad37b2dda75c" providerId="ADAL" clId="{C3A1BA19-46AE-4395-9262-87CFB9E3B338}" dt="2021-09-26T06:04:40.274" v="3248"/>
          <ac:spMkLst>
            <pc:docMk/>
            <pc:sldMk cId="386585517" sldId="406"/>
            <ac:spMk id="19" creationId="{C564C82E-B4AB-47A6-A9D8-441C6FD51A7C}"/>
          </ac:spMkLst>
        </pc:spChg>
        <pc:spChg chg="add mod">
          <ac:chgData name="JAVIER GONZALEZ PISANO" userId="b6c39300-9768-4656-89b0-ad37b2dda75c" providerId="ADAL" clId="{C3A1BA19-46AE-4395-9262-87CFB9E3B338}" dt="2021-09-26T06:08:46.446" v="3727" actId="20577"/>
          <ac:spMkLst>
            <pc:docMk/>
            <pc:sldMk cId="386585517" sldId="406"/>
            <ac:spMk id="20" creationId="{13A520DD-6EE0-4C1A-938E-447BDA6B19C6}"/>
          </ac:spMkLst>
        </pc:spChg>
        <pc:spChg chg="add mod">
          <ac:chgData name="JAVIER GONZALEZ PISANO" userId="b6c39300-9768-4656-89b0-ad37b2dda75c" providerId="ADAL" clId="{C3A1BA19-46AE-4395-9262-87CFB9E3B338}" dt="2021-09-26T06:11:10.444" v="3874" actId="1076"/>
          <ac:spMkLst>
            <pc:docMk/>
            <pc:sldMk cId="386585517" sldId="406"/>
            <ac:spMk id="21" creationId="{A833A161-211C-4F41-8C41-5D1A5625E0AA}"/>
          </ac:spMkLst>
        </pc:spChg>
        <pc:spChg chg="add mod">
          <ac:chgData name="JAVIER GONZALEZ PISANO" userId="b6c39300-9768-4656-89b0-ad37b2dda75c" providerId="ADAL" clId="{C3A1BA19-46AE-4395-9262-87CFB9E3B338}" dt="2021-09-26T06:11:53.278" v="3943" actId="20577"/>
          <ac:spMkLst>
            <pc:docMk/>
            <pc:sldMk cId="386585517" sldId="406"/>
            <ac:spMk id="24" creationId="{C28A2578-E1E3-475E-8A3F-BFD7C3C58B8A}"/>
          </ac:spMkLst>
        </pc:spChg>
        <pc:picChg chg="del mod">
          <ac:chgData name="JAVIER GONZALEZ PISANO" userId="b6c39300-9768-4656-89b0-ad37b2dda75c" providerId="ADAL" clId="{C3A1BA19-46AE-4395-9262-87CFB9E3B338}" dt="2021-09-26T05:40:21.566" v="2652" actId="478"/>
          <ac:picMkLst>
            <pc:docMk/>
            <pc:sldMk cId="386585517" sldId="406"/>
            <ac:picMk id="4" creationId="{00000000-0000-0000-0000-000000000000}"/>
          </ac:picMkLst>
        </pc:picChg>
        <pc:picChg chg="add del mod">
          <ac:chgData name="JAVIER GONZALEZ PISANO" userId="b6c39300-9768-4656-89b0-ad37b2dda75c" providerId="ADAL" clId="{C3A1BA19-46AE-4395-9262-87CFB9E3B338}" dt="2021-09-26T05:41:39.262" v="2693" actId="478"/>
          <ac:picMkLst>
            <pc:docMk/>
            <pc:sldMk cId="386585517" sldId="406"/>
            <ac:picMk id="9" creationId="{4B90AD4D-0D43-41E7-BC34-D35B0513AD51}"/>
          </ac:picMkLst>
        </pc:picChg>
        <pc:picChg chg="add del mod">
          <ac:chgData name="JAVIER GONZALEZ PISANO" userId="b6c39300-9768-4656-89b0-ad37b2dda75c" providerId="ADAL" clId="{C3A1BA19-46AE-4395-9262-87CFB9E3B338}" dt="2021-09-26T06:10:40.654" v="3862" actId="478"/>
          <ac:picMkLst>
            <pc:docMk/>
            <pc:sldMk cId="386585517" sldId="406"/>
            <ac:picMk id="11" creationId="{468D76C0-1692-4148-967C-08DA01632ED6}"/>
          </ac:picMkLst>
        </pc:picChg>
        <pc:picChg chg="add del mod">
          <ac:chgData name="JAVIER GONZALEZ PISANO" userId="b6c39300-9768-4656-89b0-ad37b2dda75c" providerId="ADAL" clId="{C3A1BA19-46AE-4395-9262-87CFB9E3B338}" dt="2021-09-26T06:10:55.136" v="3869" actId="478"/>
          <ac:picMkLst>
            <pc:docMk/>
            <pc:sldMk cId="386585517" sldId="406"/>
            <ac:picMk id="13" creationId="{B35C4EC3-D535-4E1C-8ACD-87A39912D9E2}"/>
          </ac:picMkLst>
        </pc:picChg>
        <pc:picChg chg="add mod">
          <ac:chgData name="JAVIER GONZALEZ PISANO" userId="b6c39300-9768-4656-89b0-ad37b2dda75c" providerId="ADAL" clId="{C3A1BA19-46AE-4395-9262-87CFB9E3B338}" dt="2021-09-26T06:10:50.358" v="3867" actId="1076"/>
          <ac:picMkLst>
            <pc:docMk/>
            <pc:sldMk cId="386585517" sldId="406"/>
            <ac:picMk id="23" creationId="{5713D726-E0BF-473E-A593-C7380BB8C0DF}"/>
          </ac:picMkLst>
        </pc:picChg>
        <pc:picChg chg="add mod">
          <ac:chgData name="JAVIER GONZALEZ PISANO" userId="b6c39300-9768-4656-89b0-ad37b2dda75c" providerId="ADAL" clId="{C3A1BA19-46AE-4395-9262-87CFB9E3B338}" dt="2021-09-26T06:12:18.179" v="3948" actId="1076"/>
          <ac:picMkLst>
            <pc:docMk/>
            <pc:sldMk cId="386585517" sldId="406"/>
            <ac:picMk id="26" creationId="{E34C99A2-DCDF-43DE-BD00-780357BF1841}"/>
          </ac:picMkLst>
        </pc:picChg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230484767" sldId="406"/>
        </pc:sldMkLst>
      </pc:sldChg>
      <pc:sldChg chg="add del">
        <pc:chgData name="JAVIER GONZALEZ PISANO" userId="b6c39300-9768-4656-89b0-ad37b2dda75c" providerId="ADAL" clId="{C3A1BA19-46AE-4395-9262-87CFB9E3B338}" dt="2021-09-22T14:41:04.640" v="1396" actId="2696"/>
        <pc:sldMkLst>
          <pc:docMk/>
          <pc:sldMk cId="2746001009" sldId="406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444934403" sldId="407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349257306" sldId="408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292685849" sldId="409"/>
        </pc:sldMkLst>
      </pc:sldChg>
      <pc:sldChg chg="del">
        <pc:chgData name="JAVIER GONZALEZ PISANO" userId="b6c39300-9768-4656-89b0-ad37b2dda75c" providerId="ADAL" clId="{C3A1BA19-46AE-4395-9262-87CFB9E3B338}" dt="2021-09-22T09:05:15.074" v="279" actId="47"/>
        <pc:sldMkLst>
          <pc:docMk/>
          <pc:sldMk cId="769495588" sldId="410"/>
        </pc:sldMkLst>
      </pc:sldChg>
      <pc:sldChg chg="modSp mod">
        <pc:chgData name="JAVIER GONZALEZ PISANO" userId="b6c39300-9768-4656-89b0-ad37b2dda75c" providerId="ADAL" clId="{C3A1BA19-46AE-4395-9262-87CFB9E3B338}" dt="2021-09-22T09:05:34.700" v="300" actId="1076"/>
        <pc:sldMkLst>
          <pc:docMk/>
          <pc:sldMk cId="2005669909" sldId="411"/>
        </pc:sldMkLst>
        <pc:spChg chg="mod">
          <ac:chgData name="JAVIER GONZALEZ PISANO" userId="b6c39300-9768-4656-89b0-ad37b2dda75c" providerId="ADAL" clId="{C3A1BA19-46AE-4395-9262-87CFB9E3B338}" dt="2021-09-22T09:05:34.700" v="300" actId="1076"/>
          <ac:spMkLst>
            <pc:docMk/>
            <pc:sldMk cId="2005669909" sldId="411"/>
            <ac:spMk id="3" creationId="{961B0F49-67AA-4938-8BD9-43A57B5DE88F}"/>
          </ac:spMkLst>
        </pc:spChg>
      </pc:sldChg>
      <pc:sldChg chg="addSp delSp modSp add mod setBg">
        <pc:chgData name="JAVIER GONZALEZ PISANO" userId="b6c39300-9768-4656-89b0-ad37b2dda75c" providerId="ADAL" clId="{C3A1BA19-46AE-4395-9262-87CFB9E3B338}" dt="2021-09-22T14:26:05.545" v="1045" actId="20577"/>
        <pc:sldMkLst>
          <pc:docMk/>
          <pc:sldMk cId="3155330282" sldId="412"/>
        </pc:sldMkLst>
        <pc:spChg chg="mod">
          <ac:chgData name="JAVIER GONZALEZ PISANO" userId="b6c39300-9768-4656-89b0-ad37b2dda75c" providerId="ADAL" clId="{C3A1BA19-46AE-4395-9262-87CFB9E3B338}" dt="2021-09-22T10:01:05.889" v="627" actId="20577"/>
          <ac:spMkLst>
            <pc:docMk/>
            <pc:sldMk cId="3155330282" sldId="412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C3A1BA19-46AE-4395-9262-87CFB9E3B338}" dt="2021-09-22T10:01:11.973" v="629" actId="478"/>
          <ac:spMkLst>
            <pc:docMk/>
            <pc:sldMk cId="3155330282" sldId="412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C3A1BA19-46AE-4395-9262-87CFB9E3B338}" dt="2021-09-22T10:01:15.593" v="630" actId="478"/>
          <ac:spMkLst>
            <pc:docMk/>
            <pc:sldMk cId="3155330282" sldId="412"/>
            <ac:spMk id="5" creationId="{0CF8406C-96C4-4F6D-99AC-811E2D513B9E}"/>
          </ac:spMkLst>
        </pc:spChg>
        <pc:spChg chg="add mod">
          <ac:chgData name="JAVIER GONZALEZ PISANO" userId="b6c39300-9768-4656-89b0-ad37b2dda75c" providerId="ADAL" clId="{C3A1BA19-46AE-4395-9262-87CFB9E3B338}" dt="2021-09-22T14:25:55.737" v="1036" actId="207"/>
          <ac:spMkLst>
            <pc:docMk/>
            <pc:sldMk cId="3155330282" sldId="412"/>
            <ac:spMk id="9" creationId="{D499796F-2217-44BC-9C32-893F01ACD67B}"/>
          </ac:spMkLst>
        </pc:spChg>
        <pc:spChg chg="add mod">
          <ac:chgData name="JAVIER GONZALEZ PISANO" userId="b6c39300-9768-4656-89b0-ad37b2dda75c" providerId="ADAL" clId="{C3A1BA19-46AE-4395-9262-87CFB9E3B338}" dt="2021-09-22T14:26:05.545" v="1045" actId="20577"/>
          <ac:spMkLst>
            <pc:docMk/>
            <pc:sldMk cId="3155330282" sldId="412"/>
            <ac:spMk id="10" creationId="{74BF9F73-B529-46D2-8191-58DA89C6E090}"/>
          </ac:spMkLst>
        </pc:spChg>
        <pc:picChg chg="del">
          <ac:chgData name="JAVIER GONZALEZ PISANO" userId="b6c39300-9768-4656-89b0-ad37b2dda75c" providerId="ADAL" clId="{C3A1BA19-46AE-4395-9262-87CFB9E3B338}" dt="2021-09-22T10:01:07.414" v="628" actId="478"/>
          <ac:picMkLst>
            <pc:docMk/>
            <pc:sldMk cId="3155330282" sldId="412"/>
            <ac:picMk id="6" creationId="{EC63FEA5-DA3B-4078-923F-21F79F1C43C6}"/>
          </ac:picMkLst>
        </pc:picChg>
        <pc:picChg chg="add mod">
          <ac:chgData name="JAVIER GONZALEZ PISANO" userId="b6c39300-9768-4656-89b0-ad37b2dda75c" providerId="ADAL" clId="{C3A1BA19-46AE-4395-9262-87CFB9E3B338}" dt="2021-09-22T14:25:46.056" v="1034" actId="1076"/>
          <ac:picMkLst>
            <pc:docMk/>
            <pc:sldMk cId="3155330282" sldId="412"/>
            <ac:picMk id="8" creationId="{690F8249-B6F4-4181-AC9A-40A2695B3B55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25:16.939" v="994" actId="1076"/>
        <pc:sldMkLst>
          <pc:docMk/>
          <pc:sldMk cId="153547844" sldId="413"/>
        </pc:sldMkLst>
        <pc:spChg chg="mod">
          <ac:chgData name="JAVIER GONZALEZ PISANO" userId="b6c39300-9768-4656-89b0-ad37b2dda75c" providerId="ADAL" clId="{C3A1BA19-46AE-4395-9262-87CFB9E3B338}" dt="2021-09-22T10:02:45.198" v="669" actId="27636"/>
          <ac:spMkLst>
            <pc:docMk/>
            <pc:sldMk cId="153547844" sldId="413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2T14:25:16.939" v="994" actId="1076"/>
          <ac:spMkLst>
            <pc:docMk/>
            <pc:sldMk cId="153547844" sldId="413"/>
            <ac:spMk id="7" creationId="{B9CBF911-8276-467D-A855-BC1747185821}"/>
          </ac:spMkLst>
        </pc:spChg>
        <pc:picChg chg="add mod modCrop">
          <ac:chgData name="JAVIER GONZALEZ PISANO" userId="b6c39300-9768-4656-89b0-ad37b2dda75c" providerId="ADAL" clId="{C3A1BA19-46AE-4395-9262-87CFB9E3B338}" dt="2021-09-22T10:04:04.425" v="677" actId="14100"/>
          <ac:picMkLst>
            <pc:docMk/>
            <pc:sldMk cId="153547844" sldId="413"/>
            <ac:picMk id="4" creationId="{5893FCEA-79E0-4C9B-A8B1-4847491FEE85}"/>
          </ac:picMkLst>
        </pc:picChg>
        <pc:picChg chg="add mod">
          <ac:chgData name="JAVIER GONZALEZ PISANO" userId="b6c39300-9768-4656-89b0-ad37b2dda75c" providerId="ADAL" clId="{C3A1BA19-46AE-4395-9262-87CFB9E3B338}" dt="2021-09-22T10:04:11.472" v="680" actId="1076"/>
          <ac:picMkLst>
            <pc:docMk/>
            <pc:sldMk cId="153547844" sldId="413"/>
            <ac:picMk id="6" creationId="{B7456CFF-C28D-4704-8CE8-ABE3D78D9361}"/>
          </ac:picMkLst>
        </pc:picChg>
        <pc:picChg chg="del">
          <ac:chgData name="JAVIER GONZALEZ PISANO" userId="b6c39300-9768-4656-89b0-ad37b2dda75c" providerId="ADAL" clId="{C3A1BA19-46AE-4395-9262-87CFB9E3B338}" dt="2021-09-22T10:02:27.464" v="645" actId="478"/>
          <ac:picMkLst>
            <pc:docMk/>
            <pc:sldMk cId="153547844" sldId="413"/>
            <ac:picMk id="8" creationId="{690F8249-B6F4-4181-AC9A-40A2695B3B55}"/>
          </ac:picMkLst>
        </pc:picChg>
      </pc:sldChg>
      <pc:sldChg chg="delSp modSp add mod">
        <pc:chgData name="JAVIER GONZALEZ PISANO" userId="b6c39300-9768-4656-89b0-ad37b2dda75c" providerId="ADAL" clId="{C3A1BA19-46AE-4395-9262-87CFB9E3B338}" dt="2021-09-22T14:16:02.254" v="993" actId="20577"/>
        <pc:sldMkLst>
          <pc:docMk/>
          <pc:sldMk cId="2331679431" sldId="414"/>
        </pc:sldMkLst>
        <pc:spChg chg="mod">
          <ac:chgData name="JAVIER GONZALEZ PISANO" userId="b6c39300-9768-4656-89b0-ad37b2dda75c" providerId="ADAL" clId="{C3A1BA19-46AE-4395-9262-87CFB9E3B338}" dt="2021-09-22T14:16:02.254" v="993" actId="20577"/>
          <ac:spMkLst>
            <pc:docMk/>
            <pc:sldMk cId="2331679431" sldId="414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15:59.289" v="988" actId="20577"/>
          <ac:spMkLst>
            <pc:docMk/>
            <pc:sldMk cId="2331679431" sldId="414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08:32.167" v="782" actId="478"/>
          <ac:picMkLst>
            <pc:docMk/>
            <pc:sldMk cId="2331679431" sldId="414"/>
            <ac:picMk id="4" creationId="{00000000-0000-0000-0000-000000000000}"/>
          </ac:picMkLst>
        </pc:picChg>
        <pc:picChg chg="mod">
          <ac:chgData name="JAVIER GONZALEZ PISANO" userId="b6c39300-9768-4656-89b0-ad37b2dda75c" providerId="ADAL" clId="{C3A1BA19-46AE-4395-9262-87CFB9E3B338}" dt="2021-09-22T14:08:43.864" v="786" actId="1076"/>
          <ac:picMkLst>
            <pc:docMk/>
            <pc:sldMk cId="2331679431" sldId="414"/>
            <ac:picMk id="5" creationId="{00000000-0000-0000-0000-000000000000}"/>
          </ac:picMkLst>
        </pc:picChg>
        <pc:picChg chg="del">
          <ac:chgData name="JAVIER GONZALEZ PISANO" userId="b6c39300-9768-4656-89b0-ad37b2dda75c" providerId="ADAL" clId="{C3A1BA19-46AE-4395-9262-87CFB9E3B338}" dt="2021-09-22T14:08:38.344" v="783" actId="478"/>
          <ac:picMkLst>
            <pc:docMk/>
            <pc:sldMk cId="2331679431" sldId="414"/>
            <ac:picMk id="6" creationId="{00000000-0000-0000-0000-000000000000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14:14.052" v="884" actId="1076"/>
        <pc:sldMkLst>
          <pc:docMk/>
          <pc:sldMk cId="2632163454" sldId="415"/>
        </pc:sldMkLst>
        <pc:spChg chg="mod">
          <ac:chgData name="JAVIER GONZALEZ PISANO" userId="b6c39300-9768-4656-89b0-ad37b2dda75c" providerId="ADAL" clId="{C3A1BA19-46AE-4395-9262-87CFB9E3B338}" dt="2021-09-22T14:09:51.148" v="831" actId="14100"/>
          <ac:spMkLst>
            <pc:docMk/>
            <pc:sldMk cId="2632163454" sldId="415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10:29.753" v="858" actId="12"/>
          <ac:spMkLst>
            <pc:docMk/>
            <pc:sldMk cId="2632163454" sldId="415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2T14:14:14.052" v="884" actId="1076"/>
          <ac:spMkLst>
            <pc:docMk/>
            <pc:sldMk cId="2632163454" sldId="415"/>
            <ac:spMk id="7" creationId="{F35AC8DD-A2B6-4637-B59E-42096B37AF87}"/>
          </ac:spMkLst>
        </pc:spChg>
        <pc:picChg chg="add del">
          <ac:chgData name="JAVIER GONZALEZ PISANO" userId="b6c39300-9768-4656-89b0-ad37b2dda75c" providerId="ADAL" clId="{C3A1BA19-46AE-4395-9262-87CFB9E3B338}" dt="2021-09-22T14:10:30.802" v="859" actId="478"/>
          <ac:picMkLst>
            <pc:docMk/>
            <pc:sldMk cId="2632163454" sldId="415"/>
            <ac:picMk id="4" creationId="{00000000-0000-0000-0000-000000000000}"/>
          </ac:picMkLst>
        </pc:picChg>
        <pc:picChg chg="del">
          <ac:chgData name="JAVIER GONZALEZ PISANO" userId="b6c39300-9768-4656-89b0-ad37b2dda75c" providerId="ADAL" clId="{C3A1BA19-46AE-4395-9262-87CFB9E3B338}" dt="2021-09-22T14:08:58.788" v="795" actId="478"/>
          <ac:picMkLst>
            <pc:docMk/>
            <pc:sldMk cId="2632163454" sldId="415"/>
            <ac:picMk id="5" creationId="{00000000-0000-0000-0000-000000000000}"/>
          </ac:picMkLst>
        </pc:picChg>
        <pc:picChg chg="mod">
          <ac:chgData name="JAVIER GONZALEZ PISANO" userId="b6c39300-9768-4656-89b0-ad37b2dda75c" providerId="ADAL" clId="{C3A1BA19-46AE-4395-9262-87CFB9E3B338}" dt="2021-09-22T14:10:37.429" v="862" actId="1076"/>
          <ac:picMkLst>
            <pc:docMk/>
            <pc:sldMk cId="2632163454" sldId="415"/>
            <ac:picMk id="6" creationId="{00000000-0000-0000-0000-000000000000}"/>
          </ac:picMkLst>
        </pc:picChg>
      </pc:sldChg>
      <pc:sldChg chg="delSp modSp add mod ord">
        <pc:chgData name="JAVIER GONZALEZ PISANO" userId="b6c39300-9768-4656-89b0-ad37b2dda75c" providerId="ADAL" clId="{C3A1BA19-46AE-4395-9262-87CFB9E3B338}" dt="2021-09-22T14:15:03.074" v="889" actId="403"/>
        <pc:sldMkLst>
          <pc:docMk/>
          <pc:sldMk cId="3430096331" sldId="416"/>
        </pc:sldMkLst>
        <pc:spChg chg="mod">
          <ac:chgData name="JAVIER GONZALEZ PISANO" userId="b6c39300-9768-4656-89b0-ad37b2dda75c" providerId="ADAL" clId="{C3A1BA19-46AE-4395-9262-87CFB9E3B338}" dt="2021-09-22T14:15:03.074" v="889" actId="403"/>
          <ac:spMkLst>
            <pc:docMk/>
            <pc:sldMk cId="3430096331" sldId="416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C3A1BA19-46AE-4395-9262-87CFB9E3B338}" dt="2021-09-22T14:09:29.069" v="809" actId="14100"/>
          <ac:picMkLst>
            <pc:docMk/>
            <pc:sldMk cId="3430096331" sldId="416"/>
            <ac:picMk id="4" creationId="{00000000-0000-0000-0000-000000000000}"/>
          </ac:picMkLst>
        </pc:picChg>
        <pc:picChg chg="del">
          <ac:chgData name="JAVIER GONZALEZ PISANO" userId="b6c39300-9768-4656-89b0-ad37b2dda75c" providerId="ADAL" clId="{C3A1BA19-46AE-4395-9262-87CFB9E3B338}" dt="2021-09-22T14:09:16.184" v="803" actId="478"/>
          <ac:picMkLst>
            <pc:docMk/>
            <pc:sldMk cId="3430096331" sldId="416"/>
            <ac:picMk id="6" creationId="{00000000-0000-0000-0000-000000000000}"/>
          </ac:picMkLst>
        </pc:picChg>
      </pc:sldChg>
      <pc:sldChg chg="addSp modSp new mod">
        <pc:chgData name="JAVIER GONZALEZ PISANO" userId="b6c39300-9768-4656-89b0-ad37b2dda75c" providerId="ADAL" clId="{C3A1BA19-46AE-4395-9262-87CFB9E3B338}" dt="2021-09-22T14:31:27.219" v="1293" actId="1076"/>
        <pc:sldMkLst>
          <pc:docMk/>
          <pc:sldMk cId="329918458" sldId="417"/>
        </pc:sldMkLst>
        <pc:spChg chg="mod">
          <ac:chgData name="JAVIER GONZALEZ PISANO" userId="b6c39300-9768-4656-89b0-ad37b2dda75c" providerId="ADAL" clId="{C3A1BA19-46AE-4395-9262-87CFB9E3B338}" dt="2021-09-22T14:30:26.765" v="1182" actId="20577"/>
          <ac:spMkLst>
            <pc:docMk/>
            <pc:sldMk cId="329918458" sldId="417"/>
            <ac:spMk id="2" creationId="{C90EACC5-F7E9-46B5-8DF9-638A28AD185E}"/>
          </ac:spMkLst>
        </pc:spChg>
        <pc:spChg chg="mod">
          <ac:chgData name="JAVIER GONZALEZ PISANO" userId="b6c39300-9768-4656-89b0-ad37b2dda75c" providerId="ADAL" clId="{C3A1BA19-46AE-4395-9262-87CFB9E3B338}" dt="2021-09-22T14:31:23.973" v="1292" actId="1076"/>
          <ac:spMkLst>
            <pc:docMk/>
            <pc:sldMk cId="329918458" sldId="417"/>
            <ac:spMk id="3" creationId="{FDFED02D-D413-4014-AC7C-0B011F3D596F}"/>
          </ac:spMkLst>
        </pc:spChg>
        <pc:picChg chg="add mod">
          <ac:chgData name="JAVIER GONZALEZ PISANO" userId="b6c39300-9768-4656-89b0-ad37b2dda75c" providerId="ADAL" clId="{C3A1BA19-46AE-4395-9262-87CFB9E3B338}" dt="2021-09-22T14:31:27.219" v="1293" actId="1076"/>
          <ac:picMkLst>
            <pc:docMk/>
            <pc:sldMk cId="329918458" sldId="417"/>
            <ac:picMk id="5" creationId="{D9A86BE3-4758-4B54-84F3-19F0572DC99F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35.644" v="1762" actId="20577"/>
        <pc:sldMkLst>
          <pc:docMk/>
          <pc:sldMk cId="4145514604" sldId="418"/>
        </pc:sldMkLst>
        <pc:spChg chg="mod">
          <ac:chgData name="JAVIER GONZALEZ PISANO" userId="b6c39300-9768-4656-89b0-ad37b2dda75c" providerId="ADAL" clId="{C3A1BA19-46AE-4395-9262-87CFB9E3B338}" dt="2021-09-22T14:44:28.320" v="1440" actId="20577"/>
          <ac:spMkLst>
            <pc:docMk/>
            <pc:sldMk cId="4145514604" sldId="41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35.644" v="1762" actId="20577"/>
          <ac:spMkLst>
            <pc:docMk/>
            <pc:sldMk cId="4145514604" sldId="418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C3A1BA19-46AE-4395-9262-87CFB9E3B338}" dt="2021-09-22T14:45:17.721" v="1482" actId="1076"/>
          <ac:picMkLst>
            <pc:docMk/>
            <pc:sldMk cId="4145514604" sldId="418"/>
            <ac:picMk id="5" creationId="{A937D176-3587-478C-8BB4-BD7DB8E58797}"/>
          </ac:picMkLst>
        </pc:picChg>
        <pc:picChg chg="del">
          <ac:chgData name="JAVIER GONZALEZ PISANO" userId="b6c39300-9768-4656-89b0-ad37b2dda75c" providerId="ADAL" clId="{C3A1BA19-46AE-4395-9262-87CFB9E3B338}" dt="2021-09-22T14:44:31.061" v="1441" actId="478"/>
          <ac:picMkLst>
            <pc:docMk/>
            <pc:sldMk cId="4145514604" sldId="418"/>
            <ac:picMk id="6" creationId="{00000000-0000-0000-0000-000000000000}"/>
          </ac:picMkLst>
        </pc:picChg>
        <pc:picChg chg="add mod">
          <ac:chgData name="JAVIER GONZALEZ PISANO" userId="b6c39300-9768-4656-89b0-ad37b2dda75c" providerId="ADAL" clId="{C3A1BA19-46AE-4395-9262-87CFB9E3B338}" dt="2021-09-22T14:46:07.391" v="1484" actId="1076"/>
          <ac:picMkLst>
            <pc:docMk/>
            <pc:sldMk cId="4145514604" sldId="418"/>
            <ac:picMk id="8" creationId="{1C1DFE0C-75C0-4F63-B850-5B0A7F29F540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30.638" v="1759" actId="20577"/>
        <pc:sldMkLst>
          <pc:docMk/>
          <pc:sldMk cId="3853920346" sldId="419"/>
        </pc:sldMkLst>
        <pc:spChg chg="mod">
          <ac:chgData name="JAVIER GONZALEZ PISANO" userId="b6c39300-9768-4656-89b0-ad37b2dda75c" providerId="ADAL" clId="{C3A1BA19-46AE-4395-9262-87CFB9E3B338}" dt="2021-09-22T14:46:22.857" v="1490" actId="20577"/>
          <ac:spMkLst>
            <pc:docMk/>
            <pc:sldMk cId="3853920346" sldId="419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30.638" v="1759" actId="20577"/>
          <ac:spMkLst>
            <pc:docMk/>
            <pc:sldMk cId="3853920346" sldId="419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46:58.304" v="1545" actId="478"/>
          <ac:picMkLst>
            <pc:docMk/>
            <pc:sldMk cId="3853920346" sldId="419"/>
            <ac:picMk id="5" creationId="{A937D176-3587-478C-8BB4-BD7DB8E58797}"/>
          </ac:picMkLst>
        </pc:picChg>
        <pc:picChg chg="add mod">
          <ac:chgData name="JAVIER GONZALEZ PISANO" userId="b6c39300-9768-4656-89b0-ad37b2dda75c" providerId="ADAL" clId="{C3A1BA19-46AE-4395-9262-87CFB9E3B338}" dt="2021-09-22T14:47:16.973" v="1548" actId="1076"/>
          <ac:picMkLst>
            <pc:docMk/>
            <pc:sldMk cId="3853920346" sldId="419"/>
            <ac:picMk id="6" creationId="{A40C1141-86E3-4333-8260-7388769EB110}"/>
          </ac:picMkLst>
        </pc:picChg>
        <pc:picChg chg="del">
          <ac:chgData name="JAVIER GONZALEZ PISANO" userId="b6c39300-9768-4656-89b0-ad37b2dda75c" providerId="ADAL" clId="{C3A1BA19-46AE-4395-9262-87CFB9E3B338}" dt="2021-09-22T14:46:59.765" v="1546" actId="478"/>
          <ac:picMkLst>
            <pc:docMk/>
            <pc:sldMk cId="3853920346" sldId="419"/>
            <ac:picMk id="8" creationId="{1C1DFE0C-75C0-4F63-B850-5B0A7F29F540}"/>
          </ac:picMkLst>
        </pc:picChg>
        <pc:picChg chg="add del">
          <ac:chgData name="JAVIER GONZALEZ PISANO" userId="b6c39300-9768-4656-89b0-ad37b2dda75c" providerId="ADAL" clId="{C3A1BA19-46AE-4395-9262-87CFB9E3B338}" dt="2021-09-22T14:47:24.008" v="1550" actId="478"/>
          <ac:picMkLst>
            <pc:docMk/>
            <pc:sldMk cId="3853920346" sldId="419"/>
            <ac:picMk id="9" creationId="{DE8B9488-ECED-4205-AA76-8621AEE346CC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26.492" v="1758" actId="20577"/>
        <pc:sldMkLst>
          <pc:docMk/>
          <pc:sldMk cId="648015145" sldId="420"/>
        </pc:sldMkLst>
        <pc:spChg chg="mod">
          <ac:chgData name="JAVIER GONZALEZ PISANO" userId="b6c39300-9768-4656-89b0-ad37b2dda75c" providerId="ADAL" clId="{C3A1BA19-46AE-4395-9262-87CFB9E3B338}" dt="2021-09-22T14:47:36.405" v="1555" actId="20577"/>
          <ac:spMkLst>
            <pc:docMk/>
            <pc:sldMk cId="648015145" sldId="420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26.492" v="1758" actId="20577"/>
          <ac:spMkLst>
            <pc:docMk/>
            <pc:sldMk cId="648015145" sldId="420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C3A1BA19-46AE-4395-9262-87CFB9E3B338}" dt="2021-09-22T14:48:05.307" v="1587" actId="1076"/>
          <ac:picMkLst>
            <pc:docMk/>
            <pc:sldMk cId="648015145" sldId="420"/>
            <ac:picMk id="5" creationId="{6BEC3BED-E649-485D-BE8C-105A88713054}"/>
          </ac:picMkLst>
        </pc:picChg>
        <pc:picChg chg="del">
          <ac:chgData name="JAVIER GONZALEZ PISANO" userId="b6c39300-9768-4656-89b0-ad37b2dda75c" providerId="ADAL" clId="{C3A1BA19-46AE-4395-9262-87CFB9E3B338}" dt="2021-09-22T14:47:51.541" v="1585" actId="478"/>
          <ac:picMkLst>
            <pc:docMk/>
            <pc:sldMk cId="648015145" sldId="420"/>
            <ac:picMk id="6" creationId="{A40C1141-86E3-4333-8260-7388769EB110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21.708" v="1755" actId="20577"/>
        <pc:sldMkLst>
          <pc:docMk/>
          <pc:sldMk cId="1975008425" sldId="421"/>
        </pc:sldMkLst>
        <pc:spChg chg="mod">
          <ac:chgData name="JAVIER GONZALEZ PISANO" userId="b6c39300-9768-4656-89b0-ad37b2dda75c" providerId="ADAL" clId="{C3A1BA19-46AE-4395-9262-87CFB9E3B338}" dt="2021-09-22T14:48:25.053" v="1596" actId="20577"/>
          <ac:spMkLst>
            <pc:docMk/>
            <pc:sldMk cId="1975008425" sldId="421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21.708" v="1755" actId="20577"/>
          <ac:spMkLst>
            <pc:docMk/>
            <pc:sldMk cId="1975008425" sldId="421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48:55.916" v="1648" actId="478"/>
          <ac:picMkLst>
            <pc:docMk/>
            <pc:sldMk cId="1975008425" sldId="421"/>
            <ac:picMk id="5" creationId="{6BEC3BED-E649-485D-BE8C-105A88713054}"/>
          </ac:picMkLst>
        </pc:picChg>
        <pc:picChg chg="add mod">
          <ac:chgData name="JAVIER GONZALEZ PISANO" userId="b6c39300-9768-4656-89b0-ad37b2dda75c" providerId="ADAL" clId="{C3A1BA19-46AE-4395-9262-87CFB9E3B338}" dt="2021-09-22T14:49:15.411" v="1650" actId="1076"/>
          <ac:picMkLst>
            <pc:docMk/>
            <pc:sldMk cId="1975008425" sldId="421"/>
            <ac:picMk id="6" creationId="{B2BAEE4F-F2A7-44DD-AB4A-9988A6096FD4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18.323" v="1754" actId="20577"/>
        <pc:sldMkLst>
          <pc:docMk/>
          <pc:sldMk cId="1422847320" sldId="422"/>
        </pc:sldMkLst>
        <pc:spChg chg="mod">
          <ac:chgData name="JAVIER GONZALEZ PISANO" userId="b6c39300-9768-4656-89b0-ad37b2dda75c" providerId="ADAL" clId="{C3A1BA19-46AE-4395-9262-87CFB9E3B338}" dt="2021-09-22T14:49:37.374" v="1656" actId="20577"/>
          <ac:spMkLst>
            <pc:docMk/>
            <pc:sldMk cId="1422847320" sldId="422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18.323" v="1754" actId="20577"/>
          <ac:spMkLst>
            <pc:docMk/>
            <pc:sldMk cId="1422847320" sldId="422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C3A1BA19-46AE-4395-9262-87CFB9E3B338}" dt="2021-09-22T14:50:10.792" v="1699" actId="1076"/>
          <ac:picMkLst>
            <pc:docMk/>
            <pc:sldMk cId="1422847320" sldId="422"/>
            <ac:picMk id="5" creationId="{E7E87BAD-5EEA-4F18-9C74-8EDD7B49CE57}"/>
          </ac:picMkLst>
        </pc:picChg>
        <pc:picChg chg="del">
          <ac:chgData name="JAVIER GONZALEZ PISANO" userId="b6c39300-9768-4656-89b0-ad37b2dda75c" providerId="ADAL" clId="{C3A1BA19-46AE-4395-9262-87CFB9E3B338}" dt="2021-09-22T14:50:08.594" v="1697" actId="478"/>
          <ac:picMkLst>
            <pc:docMk/>
            <pc:sldMk cId="1422847320" sldId="422"/>
            <ac:picMk id="6" creationId="{B2BAEE4F-F2A7-44DD-AB4A-9988A6096FD4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1:14.961" v="1753" actId="20577"/>
        <pc:sldMkLst>
          <pc:docMk/>
          <pc:sldMk cId="3341628157" sldId="423"/>
        </pc:sldMkLst>
        <pc:spChg chg="mod">
          <ac:chgData name="JAVIER GONZALEZ PISANO" userId="b6c39300-9768-4656-89b0-ad37b2dda75c" providerId="ADAL" clId="{C3A1BA19-46AE-4395-9262-87CFB9E3B338}" dt="2021-09-22T14:50:28.985" v="1704" actId="20577"/>
          <ac:spMkLst>
            <pc:docMk/>
            <pc:sldMk cId="3341628157" sldId="42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1:14.961" v="1753" actId="20577"/>
          <ac:spMkLst>
            <pc:docMk/>
            <pc:sldMk cId="3341628157" sldId="423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50:44.433" v="1749" actId="478"/>
          <ac:picMkLst>
            <pc:docMk/>
            <pc:sldMk cId="3341628157" sldId="423"/>
            <ac:picMk id="5" creationId="{E7E87BAD-5EEA-4F18-9C74-8EDD7B49CE57}"/>
          </ac:picMkLst>
        </pc:picChg>
        <pc:picChg chg="add mod">
          <ac:chgData name="JAVIER GONZALEZ PISANO" userId="b6c39300-9768-4656-89b0-ad37b2dda75c" providerId="ADAL" clId="{C3A1BA19-46AE-4395-9262-87CFB9E3B338}" dt="2021-09-22T14:51:05.646" v="1752" actId="1076"/>
          <ac:picMkLst>
            <pc:docMk/>
            <pc:sldMk cId="3341628157" sldId="423"/>
            <ac:picMk id="6" creationId="{85D3EFB6-B98C-4E61-939A-3B35945EC382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2:25.243" v="1818" actId="1076"/>
        <pc:sldMkLst>
          <pc:docMk/>
          <pc:sldMk cId="276891127" sldId="424"/>
        </pc:sldMkLst>
        <pc:spChg chg="mod">
          <ac:chgData name="JAVIER GONZALEZ PISANO" userId="b6c39300-9768-4656-89b0-ad37b2dda75c" providerId="ADAL" clId="{C3A1BA19-46AE-4395-9262-87CFB9E3B338}" dt="2021-09-22T14:51:43.553" v="1769" actId="20577"/>
          <ac:spMkLst>
            <pc:docMk/>
            <pc:sldMk cId="276891127" sldId="424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2T14:52:08.931" v="1815" actId="207"/>
          <ac:spMkLst>
            <pc:docMk/>
            <pc:sldMk cId="276891127" sldId="424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C3A1BA19-46AE-4395-9262-87CFB9E3B338}" dt="2021-09-22T14:52:25.243" v="1818" actId="1076"/>
          <ac:picMkLst>
            <pc:docMk/>
            <pc:sldMk cId="276891127" sldId="424"/>
            <ac:picMk id="5" creationId="{E2261B6E-59A1-4C00-A859-481AFD2FBA44}"/>
          </ac:picMkLst>
        </pc:picChg>
        <pc:picChg chg="del">
          <ac:chgData name="JAVIER GONZALEZ PISANO" userId="b6c39300-9768-4656-89b0-ad37b2dda75c" providerId="ADAL" clId="{C3A1BA19-46AE-4395-9262-87CFB9E3B338}" dt="2021-09-22T14:52:10.877" v="1816" actId="478"/>
          <ac:picMkLst>
            <pc:docMk/>
            <pc:sldMk cId="276891127" sldId="424"/>
            <ac:picMk id="6" creationId="{85D3EFB6-B98C-4E61-939A-3B35945EC382}"/>
          </ac:picMkLst>
        </pc:picChg>
      </pc:sldChg>
      <pc:sldChg chg="addSp delSp modSp add del">
        <pc:chgData name="JAVIER GONZALEZ PISANO" userId="b6c39300-9768-4656-89b0-ad37b2dda75c" providerId="ADAL" clId="{C3A1BA19-46AE-4395-9262-87CFB9E3B338}" dt="2021-09-26T05:37:33.344" v="2617" actId="47"/>
        <pc:sldMkLst>
          <pc:docMk/>
          <pc:sldMk cId="3243977688" sldId="425"/>
        </pc:sldMkLst>
        <pc:spChg chg="add del mod">
          <ac:chgData name="JAVIER GONZALEZ PISANO" userId="b6c39300-9768-4656-89b0-ad37b2dda75c" providerId="ADAL" clId="{C3A1BA19-46AE-4395-9262-87CFB9E3B338}" dt="2021-09-26T05:18:33.854" v="2283"/>
          <ac:spMkLst>
            <pc:docMk/>
            <pc:sldMk cId="3243977688" sldId="425"/>
            <ac:spMk id="4" creationId="{CEDBA07A-71F0-4344-8E93-86C2BA392232}"/>
          </ac:spMkLst>
        </pc:spChg>
      </pc:sldChg>
      <pc:sldChg chg="addSp delSp modSp add mod">
        <pc:chgData name="JAVIER GONZALEZ PISANO" userId="b6c39300-9768-4656-89b0-ad37b2dda75c" providerId="ADAL" clId="{C3A1BA19-46AE-4395-9262-87CFB9E3B338}" dt="2021-09-26T05:34:13.232" v="2616" actId="113"/>
        <pc:sldMkLst>
          <pc:docMk/>
          <pc:sldMk cId="2138280041" sldId="426"/>
        </pc:sldMkLst>
        <pc:spChg chg="mod">
          <ac:chgData name="JAVIER GONZALEZ PISANO" userId="b6c39300-9768-4656-89b0-ad37b2dda75c" providerId="ADAL" clId="{C3A1BA19-46AE-4395-9262-87CFB9E3B338}" dt="2021-09-22T14:57:22.661" v="1979" actId="20577"/>
          <ac:spMkLst>
            <pc:docMk/>
            <pc:sldMk cId="2138280041" sldId="42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6T05:34:13.232" v="2616" actId="113"/>
          <ac:spMkLst>
            <pc:docMk/>
            <pc:sldMk cId="2138280041" sldId="426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2T14:58:22.122" v="2099" actId="478"/>
          <ac:picMkLst>
            <pc:docMk/>
            <pc:sldMk cId="2138280041" sldId="426"/>
            <ac:picMk id="5" creationId="{14EE6C78-C8CC-4CB1-95AF-B135BBA5AE6C}"/>
          </ac:picMkLst>
        </pc:picChg>
        <pc:picChg chg="add mod">
          <ac:chgData name="JAVIER GONZALEZ PISANO" userId="b6c39300-9768-4656-89b0-ad37b2dda75c" providerId="ADAL" clId="{C3A1BA19-46AE-4395-9262-87CFB9E3B338}" dt="2021-09-22T14:58:34.967" v="2101" actId="1076"/>
          <ac:picMkLst>
            <pc:docMk/>
            <pc:sldMk cId="2138280041" sldId="426"/>
            <ac:picMk id="6" creationId="{A755B89D-3112-4247-9CB0-68D31B218D98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2T14:59:36.424" v="2141" actId="1076"/>
        <pc:sldMkLst>
          <pc:docMk/>
          <pc:sldMk cId="3057156578" sldId="427"/>
        </pc:sldMkLst>
        <pc:spChg chg="mod">
          <ac:chgData name="JAVIER GONZALEZ PISANO" userId="b6c39300-9768-4656-89b0-ad37b2dda75c" providerId="ADAL" clId="{C3A1BA19-46AE-4395-9262-87CFB9E3B338}" dt="2021-09-22T14:58:54.527" v="2130" actId="20577"/>
          <ac:spMkLst>
            <pc:docMk/>
            <pc:sldMk cId="3057156578" sldId="427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C3A1BA19-46AE-4395-9262-87CFB9E3B338}" dt="2021-09-22T14:59:00.150" v="2132" actId="478"/>
          <ac:spMkLst>
            <pc:docMk/>
            <pc:sldMk cId="3057156578" sldId="427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C3A1BA19-46AE-4395-9262-87CFB9E3B338}" dt="2021-09-22T14:59:02.104" v="2133" actId="478"/>
          <ac:spMkLst>
            <pc:docMk/>
            <pc:sldMk cId="3057156578" sldId="427"/>
            <ac:spMk id="5" creationId="{C9B61C05-AE9A-4D3A-8388-F7FD4AB1A5AC}"/>
          </ac:spMkLst>
        </pc:spChg>
        <pc:picChg chg="del">
          <ac:chgData name="JAVIER GONZALEZ PISANO" userId="b6c39300-9768-4656-89b0-ad37b2dda75c" providerId="ADAL" clId="{C3A1BA19-46AE-4395-9262-87CFB9E3B338}" dt="2021-09-22T14:58:57.253" v="2131" actId="478"/>
          <ac:picMkLst>
            <pc:docMk/>
            <pc:sldMk cId="3057156578" sldId="427"/>
            <ac:picMk id="6" creationId="{A755B89D-3112-4247-9CB0-68D31B218D98}"/>
          </ac:picMkLst>
        </pc:picChg>
        <pc:picChg chg="add mod">
          <ac:chgData name="JAVIER GONZALEZ PISANO" userId="b6c39300-9768-4656-89b0-ad37b2dda75c" providerId="ADAL" clId="{C3A1BA19-46AE-4395-9262-87CFB9E3B338}" dt="2021-09-22T14:59:36.424" v="2141" actId="1076"/>
          <ac:picMkLst>
            <pc:docMk/>
            <pc:sldMk cId="3057156578" sldId="427"/>
            <ac:picMk id="8" creationId="{6634011D-ECA1-4DF2-A1F7-6F36139D191B}"/>
          </ac:picMkLst>
        </pc:picChg>
      </pc:sldChg>
      <pc:sldChg chg="add del">
        <pc:chgData name="JAVIER GONZALEZ PISANO" userId="b6c39300-9768-4656-89b0-ad37b2dda75c" providerId="ADAL" clId="{C3A1BA19-46AE-4395-9262-87CFB9E3B338}" dt="2021-09-22T14:59:03.595" v="2135"/>
        <pc:sldMkLst>
          <pc:docMk/>
          <pc:sldMk cId="3652287924" sldId="428"/>
        </pc:sldMkLst>
      </pc:sldChg>
      <pc:sldChg chg="addSp delSp modSp add mod">
        <pc:chgData name="JAVIER GONZALEZ PISANO" userId="b6c39300-9768-4656-89b0-ad37b2dda75c" providerId="ADAL" clId="{C3A1BA19-46AE-4395-9262-87CFB9E3B338}" dt="2021-09-26T05:18:43.049" v="2296" actId="14100"/>
        <pc:sldMkLst>
          <pc:docMk/>
          <pc:sldMk cId="4070586326" sldId="428"/>
        </pc:sldMkLst>
        <pc:spChg chg="mod">
          <ac:chgData name="JAVIER GONZALEZ PISANO" userId="b6c39300-9768-4656-89b0-ad37b2dda75c" providerId="ADAL" clId="{C3A1BA19-46AE-4395-9262-87CFB9E3B338}" dt="2021-09-22T15:00:30.067" v="2176" actId="20577"/>
          <ac:spMkLst>
            <pc:docMk/>
            <pc:sldMk cId="4070586326" sldId="428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C3A1BA19-46AE-4395-9262-87CFB9E3B338}" dt="2021-09-26T05:18:35.603" v="2290" actId="767"/>
          <ac:spMkLst>
            <pc:docMk/>
            <pc:sldMk cId="4070586326" sldId="428"/>
            <ac:spMk id="3" creationId="{C4B94DE5-0E1E-496C-9D29-AFE33B48D0CC}"/>
          </ac:spMkLst>
        </pc:spChg>
        <pc:picChg chg="add del mod modCrop">
          <ac:chgData name="JAVIER GONZALEZ PISANO" userId="b6c39300-9768-4656-89b0-ad37b2dda75c" providerId="ADAL" clId="{C3A1BA19-46AE-4395-9262-87CFB9E3B338}" dt="2021-09-26T05:18:43.049" v="2296" actId="14100"/>
          <ac:picMkLst>
            <pc:docMk/>
            <pc:sldMk cId="4070586326" sldId="428"/>
            <ac:picMk id="4" creationId="{0C874215-F3C7-4A80-86E8-46C0D3C618EA}"/>
          </ac:picMkLst>
        </pc:picChg>
        <pc:picChg chg="add del mod">
          <ac:chgData name="JAVIER GONZALEZ PISANO" userId="b6c39300-9768-4656-89b0-ad37b2dda75c" providerId="ADAL" clId="{C3A1BA19-46AE-4395-9262-87CFB9E3B338}" dt="2021-09-26T05:18:38.691" v="2294" actId="478"/>
          <ac:picMkLst>
            <pc:docMk/>
            <pc:sldMk cId="4070586326" sldId="428"/>
            <ac:picMk id="6" creationId="{3C5C0C5D-61FC-462C-9E62-178638112B92}"/>
          </ac:picMkLst>
        </pc:picChg>
        <pc:picChg chg="del">
          <ac:chgData name="JAVIER GONZALEZ PISANO" userId="b6c39300-9768-4656-89b0-ad37b2dda75c" providerId="ADAL" clId="{C3A1BA19-46AE-4395-9262-87CFB9E3B338}" dt="2021-09-22T15:00:31.584" v="2177" actId="478"/>
          <ac:picMkLst>
            <pc:docMk/>
            <pc:sldMk cId="4070586326" sldId="428"/>
            <ac:picMk id="8" creationId="{6634011D-ECA1-4DF2-A1F7-6F36139D191B}"/>
          </ac:picMkLst>
        </pc:picChg>
      </pc:sldChg>
      <pc:sldChg chg="addSp delSp modSp new mod">
        <pc:chgData name="JAVIER GONZALEZ PISANO" userId="b6c39300-9768-4656-89b0-ad37b2dda75c" providerId="ADAL" clId="{C3A1BA19-46AE-4395-9262-87CFB9E3B338}" dt="2021-09-22T15:07:13.918" v="2219" actId="1076"/>
        <pc:sldMkLst>
          <pc:docMk/>
          <pc:sldMk cId="3529243219" sldId="429"/>
        </pc:sldMkLst>
        <pc:spChg chg="mod">
          <ac:chgData name="JAVIER GONZALEZ PISANO" userId="b6c39300-9768-4656-89b0-ad37b2dda75c" providerId="ADAL" clId="{C3A1BA19-46AE-4395-9262-87CFB9E3B338}" dt="2021-09-22T15:07:06.429" v="2214" actId="114"/>
          <ac:spMkLst>
            <pc:docMk/>
            <pc:sldMk cId="3529243219" sldId="429"/>
            <ac:spMk id="2" creationId="{B5738674-AC1D-4E54-96B5-AF1193A9E658}"/>
          </ac:spMkLst>
        </pc:spChg>
        <pc:spChg chg="del">
          <ac:chgData name="JAVIER GONZALEZ PISANO" userId="b6c39300-9768-4656-89b0-ad37b2dda75c" providerId="ADAL" clId="{C3A1BA19-46AE-4395-9262-87CFB9E3B338}" dt="2021-09-22T15:07:08.598" v="2215" actId="478"/>
          <ac:spMkLst>
            <pc:docMk/>
            <pc:sldMk cId="3529243219" sldId="429"/>
            <ac:spMk id="3" creationId="{E7D31E0C-7DE2-4DC8-84AE-857D83E8D4C2}"/>
          </ac:spMkLst>
        </pc:spChg>
        <pc:picChg chg="add mod">
          <ac:chgData name="JAVIER GONZALEZ PISANO" userId="b6c39300-9768-4656-89b0-ad37b2dda75c" providerId="ADAL" clId="{C3A1BA19-46AE-4395-9262-87CFB9E3B338}" dt="2021-09-22T15:07:13.918" v="2219" actId="1076"/>
          <ac:picMkLst>
            <pc:docMk/>
            <pc:sldMk cId="3529243219" sldId="429"/>
            <ac:picMk id="4" creationId="{E559E94C-74CB-43A9-9912-BE0A7F234196}"/>
          </ac:picMkLst>
        </pc:picChg>
      </pc:sldChg>
      <pc:sldChg chg="add del">
        <pc:chgData name="JAVIER GONZALEZ PISANO" userId="b6c39300-9768-4656-89b0-ad37b2dda75c" providerId="ADAL" clId="{C3A1BA19-46AE-4395-9262-87CFB9E3B338}" dt="2021-09-26T05:17:42.289" v="2221" actId="47"/>
        <pc:sldMkLst>
          <pc:docMk/>
          <pc:sldMk cId="2150846029" sldId="430"/>
        </pc:sldMkLst>
      </pc:sldChg>
      <pc:sldChg chg="addSp delSp modSp add mod">
        <pc:chgData name="JAVIER GONZALEZ PISANO" userId="b6c39300-9768-4656-89b0-ad37b2dda75c" providerId="ADAL" clId="{C3A1BA19-46AE-4395-9262-87CFB9E3B338}" dt="2021-09-26T05:40:31.411" v="2653" actId="1076"/>
        <pc:sldMkLst>
          <pc:docMk/>
          <pc:sldMk cId="2213595434" sldId="430"/>
        </pc:sldMkLst>
        <pc:spChg chg="mod">
          <ac:chgData name="JAVIER GONZALEZ PISANO" userId="b6c39300-9768-4656-89b0-ad37b2dda75c" providerId="ADAL" clId="{C3A1BA19-46AE-4395-9262-87CFB9E3B338}" dt="2021-09-26T05:18:59.650" v="2319" actId="404"/>
          <ac:spMkLst>
            <pc:docMk/>
            <pc:sldMk cId="2213595434" sldId="430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6T05:26:39.708" v="2392" actId="2711"/>
          <ac:spMkLst>
            <pc:docMk/>
            <pc:sldMk cId="2213595434" sldId="430"/>
            <ac:spMk id="3" creationId="{328BC16B-0DA4-4B79-9AA3-15A9448D59EF}"/>
          </ac:spMkLst>
        </pc:spChg>
        <pc:spChg chg="add del mod">
          <ac:chgData name="JAVIER GONZALEZ PISANO" userId="b6c39300-9768-4656-89b0-ad37b2dda75c" providerId="ADAL" clId="{C3A1BA19-46AE-4395-9262-87CFB9E3B338}" dt="2021-09-26T05:28:36.687" v="2482" actId="478"/>
          <ac:spMkLst>
            <pc:docMk/>
            <pc:sldMk cId="2213595434" sldId="430"/>
            <ac:spMk id="5" creationId="{B4F15F31-9949-403B-B7B0-44E18377D887}"/>
          </ac:spMkLst>
        </pc:spChg>
        <pc:spChg chg="add del mod">
          <ac:chgData name="JAVIER GONZALEZ PISANO" userId="b6c39300-9768-4656-89b0-ad37b2dda75c" providerId="ADAL" clId="{C3A1BA19-46AE-4395-9262-87CFB9E3B338}" dt="2021-09-26T05:28:38.506" v="2483" actId="478"/>
          <ac:spMkLst>
            <pc:docMk/>
            <pc:sldMk cId="2213595434" sldId="430"/>
            <ac:spMk id="6" creationId="{C89E12E1-E239-4ACD-AAE3-BFCAB7A293BE}"/>
          </ac:spMkLst>
        </pc:spChg>
        <pc:spChg chg="add mod">
          <ac:chgData name="JAVIER GONZALEZ PISANO" userId="b6c39300-9768-4656-89b0-ad37b2dda75c" providerId="ADAL" clId="{C3A1BA19-46AE-4395-9262-87CFB9E3B338}" dt="2021-09-26T05:28:17.505" v="2471" actId="14100"/>
          <ac:spMkLst>
            <pc:docMk/>
            <pc:sldMk cId="2213595434" sldId="430"/>
            <ac:spMk id="7" creationId="{80D5993A-3BC8-480B-9CCF-6A7D3B0819AC}"/>
          </ac:spMkLst>
        </pc:spChg>
        <pc:spChg chg="add mod">
          <ac:chgData name="JAVIER GONZALEZ PISANO" userId="b6c39300-9768-4656-89b0-ad37b2dda75c" providerId="ADAL" clId="{C3A1BA19-46AE-4395-9262-87CFB9E3B338}" dt="2021-09-26T05:29:14.571" v="2514" actId="207"/>
          <ac:spMkLst>
            <pc:docMk/>
            <pc:sldMk cId="2213595434" sldId="430"/>
            <ac:spMk id="8" creationId="{00804C1E-03F9-44F2-B28E-4F2A30789578}"/>
          </ac:spMkLst>
        </pc:spChg>
        <pc:spChg chg="add mod">
          <ac:chgData name="JAVIER GONZALEZ PISANO" userId="b6c39300-9768-4656-89b0-ad37b2dda75c" providerId="ADAL" clId="{C3A1BA19-46AE-4395-9262-87CFB9E3B338}" dt="2021-09-26T05:29:05.641" v="2512" actId="207"/>
          <ac:spMkLst>
            <pc:docMk/>
            <pc:sldMk cId="2213595434" sldId="430"/>
            <ac:spMk id="9" creationId="{7BA4F834-7F88-4C35-9F51-A47CF9999B0B}"/>
          </ac:spMkLst>
        </pc:spChg>
        <pc:spChg chg="add mod">
          <ac:chgData name="JAVIER GONZALEZ PISANO" userId="b6c39300-9768-4656-89b0-ad37b2dda75c" providerId="ADAL" clId="{C3A1BA19-46AE-4395-9262-87CFB9E3B338}" dt="2021-09-26T05:40:31.411" v="2653" actId="1076"/>
          <ac:spMkLst>
            <pc:docMk/>
            <pc:sldMk cId="2213595434" sldId="430"/>
            <ac:spMk id="10" creationId="{6F246B6A-5061-4223-9B6F-A44CD22CBE0E}"/>
          </ac:spMkLst>
        </pc:spChg>
        <pc:picChg chg="del">
          <ac:chgData name="JAVIER GONZALEZ PISANO" userId="b6c39300-9768-4656-89b0-ad37b2dda75c" providerId="ADAL" clId="{C3A1BA19-46AE-4395-9262-87CFB9E3B338}" dt="2021-09-26T05:19:02.941" v="2320" actId="478"/>
          <ac:picMkLst>
            <pc:docMk/>
            <pc:sldMk cId="2213595434" sldId="430"/>
            <ac:picMk id="4" creationId="{0C874215-F3C7-4A80-86E8-46C0D3C618EA}"/>
          </ac:picMkLst>
        </pc:picChg>
      </pc:sldChg>
      <pc:sldChg chg="modSp add mod">
        <pc:chgData name="JAVIER GONZALEZ PISANO" userId="b6c39300-9768-4656-89b0-ad37b2dda75c" providerId="ADAL" clId="{C3A1BA19-46AE-4395-9262-87CFB9E3B338}" dt="2021-09-26T05:33:55.996" v="2613" actId="1076"/>
        <pc:sldMkLst>
          <pc:docMk/>
          <pc:sldMk cId="1765439062" sldId="431"/>
        </pc:sldMkLst>
        <pc:spChg chg="mod">
          <ac:chgData name="JAVIER GONZALEZ PISANO" userId="b6c39300-9768-4656-89b0-ad37b2dda75c" providerId="ADAL" clId="{C3A1BA19-46AE-4395-9262-87CFB9E3B338}" dt="2021-09-26T05:33:55.996" v="2613" actId="1076"/>
          <ac:spMkLst>
            <pc:docMk/>
            <pc:sldMk cId="1765439062" sldId="431"/>
            <ac:spMk id="3" creationId="{00000000-0000-0000-0000-000000000000}"/>
          </ac:spMkLst>
        </pc:spChg>
      </pc:sldChg>
      <pc:sldChg chg="addSp delSp modSp add mod">
        <pc:chgData name="JAVIER GONZALEZ PISANO" userId="b6c39300-9768-4656-89b0-ad37b2dda75c" providerId="ADAL" clId="{C3A1BA19-46AE-4395-9262-87CFB9E3B338}" dt="2021-09-26T05:38:49.705" v="2640" actId="1076"/>
        <pc:sldMkLst>
          <pc:docMk/>
          <pc:sldMk cId="3878973008" sldId="432"/>
        </pc:sldMkLst>
        <pc:spChg chg="mod">
          <ac:chgData name="JAVIER GONZALEZ PISANO" userId="b6c39300-9768-4656-89b0-ad37b2dda75c" providerId="ADAL" clId="{C3A1BA19-46AE-4395-9262-87CFB9E3B338}" dt="2021-09-26T05:38:32.164" v="2635" actId="20577"/>
          <ac:spMkLst>
            <pc:docMk/>
            <pc:sldMk cId="3878973008" sldId="432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C3A1BA19-46AE-4395-9262-87CFB9E3B338}" dt="2021-09-26T05:38:36.525" v="2636" actId="478"/>
          <ac:spMkLst>
            <pc:docMk/>
            <pc:sldMk cId="3878973008" sldId="432"/>
            <ac:spMk id="3" creationId="{328BC16B-0DA4-4B79-9AA3-15A9448D59EF}"/>
          </ac:spMkLst>
        </pc:spChg>
        <pc:spChg chg="del">
          <ac:chgData name="JAVIER GONZALEZ PISANO" userId="b6c39300-9768-4656-89b0-ad37b2dda75c" providerId="ADAL" clId="{C3A1BA19-46AE-4395-9262-87CFB9E3B338}" dt="2021-09-26T05:38:36.525" v="2636" actId="478"/>
          <ac:spMkLst>
            <pc:docMk/>
            <pc:sldMk cId="3878973008" sldId="432"/>
            <ac:spMk id="7" creationId="{80D5993A-3BC8-480B-9CCF-6A7D3B0819AC}"/>
          </ac:spMkLst>
        </pc:spChg>
        <pc:spChg chg="del">
          <ac:chgData name="JAVIER GONZALEZ PISANO" userId="b6c39300-9768-4656-89b0-ad37b2dda75c" providerId="ADAL" clId="{C3A1BA19-46AE-4395-9262-87CFB9E3B338}" dt="2021-09-26T05:38:36.525" v="2636" actId="478"/>
          <ac:spMkLst>
            <pc:docMk/>
            <pc:sldMk cId="3878973008" sldId="432"/>
            <ac:spMk id="8" creationId="{00804C1E-03F9-44F2-B28E-4F2A30789578}"/>
          </ac:spMkLst>
        </pc:spChg>
        <pc:spChg chg="del">
          <ac:chgData name="JAVIER GONZALEZ PISANO" userId="b6c39300-9768-4656-89b0-ad37b2dda75c" providerId="ADAL" clId="{C3A1BA19-46AE-4395-9262-87CFB9E3B338}" dt="2021-09-26T05:38:36.525" v="2636" actId="478"/>
          <ac:spMkLst>
            <pc:docMk/>
            <pc:sldMk cId="3878973008" sldId="432"/>
            <ac:spMk id="9" creationId="{7BA4F834-7F88-4C35-9F51-A47CF9999B0B}"/>
          </ac:spMkLst>
        </pc:spChg>
        <pc:spChg chg="del">
          <ac:chgData name="JAVIER GONZALEZ PISANO" userId="b6c39300-9768-4656-89b0-ad37b2dda75c" providerId="ADAL" clId="{C3A1BA19-46AE-4395-9262-87CFB9E3B338}" dt="2021-09-26T05:38:36.525" v="2636" actId="478"/>
          <ac:spMkLst>
            <pc:docMk/>
            <pc:sldMk cId="3878973008" sldId="432"/>
            <ac:spMk id="10" creationId="{6F246B6A-5061-4223-9B6F-A44CD22CBE0E}"/>
          </ac:spMkLst>
        </pc:spChg>
        <pc:picChg chg="add mod">
          <ac:chgData name="JAVIER GONZALEZ PISANO" userId="b6c39300-9768-4656-89b0-ad37b2dda75c" providerId="ADAL" clId="{C3A1BA19-46AE-4395-9262-87CFB9E3B338}" dt="2021-09-26T05:38:49.705" v="2640" actId="1076"/>
          <ac:picMkLst>
            <pc:docMk/>
            <pc:sldMk cId="3878973008" sldId="432"/>
            <ac:picMk id="5" creationId="{B32D73AA-F6A5-4939-810B-81B0DAF5C9A0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6:06:54.672" v="3572" actId="1076"/>
        <pc:sldMkLst>
          <pc:docMk/>
          <pc:sldMk cId="2412013826" sldId="433"/>
        </pc:sldMkLst>
        <pc:spChg chg="mod">
          <ac:chgData name="JAVIER GONZALEZ PISANO" userId="b6c39300-9768-4656-89b0-ad37b2dda75c" providerId="ADAL" clId="{C3A1BA19-46AE-4395-9262-87CFB9E3B338}" dt="2021-09-26T06:04:47.461" v="3249" actId="404"/>
          <ac:spMkLst>
            <pc:docMk/>
            <pc:sldMk cId="2412013826" sldId="433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6T06:06:54.672" v="3572" actId="1076"/>
          <ac:spMkLst>
            <pc:docMk/>
            <pc:sldMk cId="2412013826" sldId="433"/>
            <ac:spMk id="3" creationId="{594C29B2-2F2B-450B-9BE4-6CFB7E4AF176}"/>
          </ac:spMkLst>
        </pc:spChg>
        <pc:picChg chg="del">
          <ac:chgData name="JAVIER GONZALEZ PISANO" userId="b6c39300-9768-4656-89b0-ad37b2dda75c" providerId="ADAL" clId="{C3A1BA19-46AE-4395-9262-87CFB9E3B338}" dt="2021-09-26T06:04:15.722" v="3171" actId="478"/>
          <ac:picMkLst>
            <pc:docMk/>
            <pc:sldMk cId="2412013826" sldId="433"/>
            <ac:picMk id="5" creationId="{B32D73AA-F6A5-4939-810B-81B0DAF5C9A0}"/>
          </ac:picMkLst>
        </pc:picChg>
      </pc:sldChg>
      <pc:sldChg chg="modSp add del mod">
        <pc:chgData name="JAVIER GONZALEZ PISANO" userId="b6c39300-9768-4656-89b0-ad37b2dda75c" providerId="ADAL" clId="{C3A1BA19-46AE-4395-9262-87CFB9E3B338}" dt="2021-09-26T06:12:32.498" v="3961"/>
        <pc:sldMkLst>
          <pc:docMk/>
          <pc:sldMk cId="2815364683" sldId="434"/>
        </pc:sldMkLst>
        <pc:spChg chg="mod">
          <ac:chgData name="JAVIER GONZALEZ PISANO" userId="b6c39300-9768-4656-89b0-ad37b2dda75c" providerId="ADAL" clId="{C3A1BA19-46AE-4395-9262-87CFB9E3B338}" dt="2021-09-26T06:12:31.828" v="3960" actId="20577"/>
          <ac:spMkLst>
            <pc:docMk/>
            <pc:sldMk cId="2815364683" sldId="434"/>
            <ac:spMk id="2" creationId="{00000000-0000-0000-0000-000000000000}"/>
          </ac:spMkLst>
        </pc:spChg>
      </pc:sldChg>
      <pc:sldChg chg="addSp delSp modSp add mod">
        <pc:chgData name="JAVIER GONZALEZ PISANO" userId="b6c39300-9768-4656-89b0-ad37b2dda75c" providerId="ADAL" clId="{C3A1BA19-46AE-4395-9262-87CFB9E3B338}" dt="2021-09-26T06:21:20.089" v="4126" actId="1076"/>
        <pc:sldMkLst>
          <pc:docMk/>
          <pc:sldMk cId="3433445854" sldId="434"/>
        </pc:sldMkLst>
        <pc:spChg chg="mod">
          <ac:chgData name="JAVIER GONZALEZ PISANO" userId="b6c39300-9768-4656-89b0-ad37b2dda75c" providerId="ADAL" clId="{C3A1BA19-46AE-4395-9262-87CFB9E3B338}" dt="2021-09-26T06:21:14.358" v="4123" actId="1076"/>
          <ac:spMkLst>
            <pc:docMk/>
            <pc:sldMk cId="3433445854" sldId="434"/>
            <ac:spMk id="17" creationId="{344FB381-1A69-4819-B8EA-6AF19FFDFE80}"/>
          </ac:spMkLst>
        </pc:spChg>
        <pc:spChg chg="del">
          <ac:chgData name="JAVIER GONZALEZ PISANO" userId="b6c39300-9768-4656-89b0-ad37b2dda75c" providerId="ADAL" clId="{C3A1BA19-46AE-4395-9262-87CFB9E3B338}" dt="2021-09-26T06:12:41.992" v="3963" actId="478"/>
          <ac:spMkLst>
            <pc:docMk/>
            <pc:sldMk cId="3433445854" sldId="434"/>
            <ac:spMk id="18" creationId="{2CC2D1EF-A465-4A9B-AF6E-4490A0B2D688}"/>
          </ac:spMkLst>
        </pc:spChg>
        <pc:spChg chg="del">
          <ac:chgData name="JAVIER GONZALEZ PISANO" userId="b6c39300-9768-4656-89b0-ad37b2dda75c" providerId="ADAL" clId="{C3A1BA19-46AE-4395-9262-87CFB9E3B338}" dt="2021-09-26T06:12:50.987" v="3965" actId="478"/>
          <ac:spMkLst>
            <pc:docMk/>
            <pc:sldMk cId="3433445854" sldId="434"/>
            <ac:spMk id="20" creationId="{13A520DD-6EE0-4C1A-938E-447BDA6B19C6}"/>
          </ac:spMkLst>
        </pc:spChg>
        <pc:spChg chg="del">
          <ac:chgData name="JAVIER GONZALEZ PISANO" userId="b6c39300-9768-4656-89b0-ad37b2dda75c" providerId="ADAL" clId="{C3A1BA19-46AE-4395-9262-87CFB9E3B338}" dt="2021-09-26T06:12:45.091" v="3964" actId="478"/>
          <ac:spMkLst>
            <pc:docMk/>
            <pc:sldMk cId="3433445854" sldId="434"/>
            <ac:spMk id="21" creationId="{A833A161-211C-4F41-8C41-5D1A5625E0AA}"/>
          </ac:spMkLst>
        </pc:spChg>
        <pc:spChg chg="del">
          <ac:chgData name="JAVIER GONZALEZ PISANO" userId="b6c39300-9768-4656-89b0-ad37b2dda75c" providerId="ADAL" clId="{C3A1BA19-46AE-4395-9262-87CFB9E3B338}" dt="2021-09-26T06:12:41.992" v="3963" actId="478"/>
          <ac:spMkLst>
            <pc:docMk/>
            <pc:sldMk cId="3433445854" sldId="434"/>
            <ac:spMk id="24" creationId="{C28A2578-E1E3-475E-8A3F-BFD7C3C58B8A}"/>
          </ac:spMkLst>
        </pc:spChg>
        <pc:picChg chg="add del mod">
          <ac:chgData name="JAVIER GONZALEZ PISANO" userId="b6c39300-9768-4656-89b0-ad37b2dda75c" providerId="ADAL" clId="{C3A1BA19-46AE-4395-9262-87CFB9E3B338}" dt="2021-09-26T06:17:39.240" v="4086" actId="478"/>
          <ac:picMkLst>
            <pc:docMk/>
            <pc:sldMk cId="3433445854" sldId="434"/>
            <ac:picMk id="4" creationId="{BF4DDAEF-A11E-437D-AE2D-7B958B14DB45}"/>
          </ac:picMkLst>
        </pc:picChg>
        <pc:picChg chg="del">
          <ac:chgData name="JAVIER GONZALEZ PISANO" userId="b6c39300-9768-4656-89b0-ad37b2dda75c" providerId="ADAL" clId="{C3A1BA19-46AE-4395-9262-87CFB9E3B338}" dt="2021-09-26T06:12:41.992" v="3963" actId="478"/>
          <ac:picMkLst>
            <pc:docMk/>
            <pc:sldMk cId="3433445854" sldId="434"/>
            <ac:picMk id="23" creationId="{5713D726-E0BF-473E-A593-C7380BB8C0DF}"/>
          </ac:picMkLst>
        </pc:picChg>
        <pc:picChg chg="del">
          <ac:chgData name="JAVIER GONZALEZ PISANO" userId="b6c39300-9768-4656-89b0-ad37b2dda75c" providerId="ADAL" clId="{C3A1BA19-46AE-4395-9262-87CFB9E3B338}" dt="2021-09-26T06:12:41.992" v="3963" actId="478"/>
          <ac:picMkLst>
            <pc:docMk/>
            <pc:sldMk cId="3433445854" sldId="434"/>
            <ac:picMk id="26" creationId="{E34C99A2-DCDF-43DE-BD00-780357BF1841}"/>
          </ac:picMkLst>
        </pc:picChg>
        <pc:picChg chg="add mod">
          <ac:chgData name="JAVIER GONZALEZ PISANO" userId="b6c39300-9768-4656-89b0-ad37b2dda75c" providerId="ADAL" clId="{C3A1BA19-46AE-4395-9262-87CFB9E3B338}" dt="2021-09-26T06:21:20.089" v="4126" actId="1076"/>
          <ac:picMkLst>
            <pc:docMk/>
            <pc:sldMk cId="3433445854" sldId="434"/>
            <ac:picMk id="1026" creationId="{447669D0-329B-4779-B96E-7506F46B54F2}"/>
          </ac:picMkLst>
        </pc:picChg>
      </pc:sldChg>
      <pc:sldChg chg="delSp modSp add del mod">
        <pc:chgData name="JAVIER GONZALEZ PISANO" userId="b6c39300-9768-4656-89b0-ad37b2dda75c" providerId="ADAL" clId="{C3A1BA19-46AE-4395-9262-87CFB9E3B338}" dt="2021-09-26T06:36:59.684" v="4152" actId="47"/>
        <pc:sldMkLst>
          <pc:docMk/>
          <pc:sldMk cId="466705133" sldId="435"/>
        </pc:sldMkLst>
        <pc:spChg chg="mod">
          <ac:chgData name="JAVIER GONZALEZ PISANO" userId="b6c39300-9768-4656-89b0-ad37b2dda75c" providerId="ADAL" clId="{C3A1BA19-46AE-4395-9262-87CFB9E3B338}" dt="2021-09-26T06:36:43.670" v="4151" actId="20577"/>
          <ac:spMkLst>
            <pc:docMk/>
            <pc:sldMk cId="466705133" sldId="435"/>
            <ac:spMk id="2" creationId="{00000000-0000-0000-0000-000000000000}"/>
          </ac:spMkLst>
        </pc:spChg>
        <pc:picChg chg="del">
          <ac:chgData name="JAVIER GONZALEZ PISANO" userId="b6c39300-9768-4656-89b0-ad37b2dda75c" providerId="ADAL" clId="{C3A1BA19-46AE-4395-9262-87CFB9E3B338}" dt="2021-09-26T06:36:37.496" v="4135" actId="478"/>
          <ac:picMkLst>
            <pc:docMk/>
            <pc:sldMk cId="466705133" sldId="435"/>
            <ac:picMk id="8" creationId="{6634011D-ECA1-4DF2-A1F7-6F36139D191B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13:46:03.973" v="5295" actId="113"/>
        <pc:sldMkLst>
          <pc:docMk/>
          <pc:sldMk cId="777843204" sldId="435"/>
        </pc:sldMkLst>
        <pc:spChg chg="mod">
          <ac:chgData name="JAVIER GONZALEZ PISANO" userId="b6c39300-9768-4656-89b0-ad37b2dda75c" providerId="ADAL" clId="{C3A1BA19-46AE-4395-9262-87CFB9E3B338}" dt="2021-09-26T06:37:24.903" v="4157" actId="20577"/>
          <ac:spMkLst>
            <pc:docMk/>
            <pc:sldMk cId="777843204" sldId="435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6T13:45:12.471" v="5166" actId="1076"/>
          <ac:spMkLst>
            <pc:docMk/>
            <pc:sldMk cId="777843204" sldId="435"/>
            <ac:spMk id="13" creationId="{C32ED905-FF23-408E-A910-FBCF20D0C62C}"/>
          </ac:spMkLst>
        </pc:spChg>
        <pc:spChg chg="mod">
          <ac:chgData name="JAVIER GONZALEZ PISANO" userId="b6c39300-9768-4656-89b0-ad37b2dda75c" providerId="ADAL" clId="{C3A1BA19-46AE-4395-9262-87CFB9E3B338}" dt="2021-09-26T13:46:03.973" v="5295" actId="113"/>
          <ac:spMkLst>
            <pc:docMk/>
            <pc:sldMk cId="777843204" sldId="435"/>
            <ac:spMk id="17" creationId="{344FB381-1A69-4819-B8EA-6AF19FFDFE80}"/>
          </ac:spMkLst>
        </pc:spChg>
        <pc:spChg chg="del">
          <ac:chgData name="JAVIER GONZALEZ PISANO" userId="b6c39300-9768-4656-89b0-ad37b2dda75c" providerId="ADAL" clId="{C3A1BA19-46AE-4395-9262-87CFB9E3B338}" dt="2021-09-26T06:38:01.037" v="4237" actId="478"/>
          <ac:spMkLst>
            <pc:docMk/>
            <pc:sldMk cId="777843204" sldId="435"/>
            <ac:spMk id="18" creationId="{2CC2D1EF-A465-4A9B-AF6E-4490A0B2D688}"/>
          </ac:spMkLst>
        </pc:spChg>
        <pc:spChg chg="del">
          <ac:chgData name="JAVIER GONZALEZ PISANO" userId="b6c39300-9768-4656-89b0-ad37b2dda75c" providerId="ADAL" clId="{C3A1BA19-46AE-4395-9262-87CFB9E3B338}" dt="2021-09-26T06:37:36.771" v="4163" actId="478"/>
          <ac:spMkLst>
            <pc:docMk/>
            <pc:sldMk cId="777843204" sldId="435"/>
            <ac:spMk id="20" creationId="{13A520DD-6EE0-4C1A-938E-447BDA6B19C6}"/>
          </ac:spMkLst>
        </pc:spChg>
        <pc:spChg chg="del">
          <ac:chgData name="JAVIER GONZALEZ PISANO" userId="b6c39300-9768-4656-89b0-ad37b2dda75c" providerId="ADAL" clId="{C3A1BA19-46AE-4395-9262-87CFB9E3B338}" dt="2021-09-26T06:37:38.304" v="4164" actId="478"/>
          <ac:spMkLst>
            <pc:docMk/>
            <pc:sldMk cId="777843204" sldId="435"/>
            <ac:spMk id="21" creationId="{A833A161-211C-4F41-8C41-5D1A5625E0AA}"/>
          </ac:spMkLst>
        </pc:spChg>
        <pc:spChg chg="del mod">
          <ac:chgData name="JAVIER GONZALEZ PISANO" userId="b6c39300-9768-4656-89b0-ad37b2dda75c" providerId="ADAL" clId="{C3A1BA19-46AE-4395-9262-87CFB9E3B338}" dt="2021-09-26T06:37:59.428" v="4236" actId="478"/>
          <ac:spMkLst>
            <pc:docMk/>
            <pc:sldMk cId="777843204" sldId="435"/>
            <ac:spMk id="24" creationId="{C28A2578-E1E3-475E-8A3F-BFD7C3C58B8A}"/>
          </ac:spMkLst>
        </pc:spChg>
        <pc:picChg chg="add mod">
          <ac:chgData name="JAVIER GONZALEZ PISANO" userId="b6c39300-9768-4656-89b0-ad37b2dda75c" providerId="ADAL" clId="{C3A1BA19-46AE-4395-9262-87CFB9E3B338}" dt="2021-09-26T13:43:20.627" v="5137" actId="1076"/>
          <ac:picMkLst>
            <pc:docMk/>
            <pc:sldMk cId="777843204" sldId="435"/>
            <ac:picMk id="4" creationId="{CD7FA030-D785-4559-A958-6735FC3DDD4F}"/>
          </ac:picMkLst>
        </pc:picChg>
        <pc:picChg chg="del">
          <ac:chgData name="JAVIER GONZALEZ PISANO" userId="b6c39300-9768-4656-89b0-ad37b2dda75c" providerId="ADAL" clId="{C3A1BA19-46AE-4395-9262-87CFB9E3B338}" dt="2021-09-26T06:38:01.037" v="4237" actId="478"/>
          <ac:picMkLst>
            <pc:docMk/>
            <pc:sldMk cId="777843204" sldId="435"/>
            <ac:picMk id="23" creationId="{5713D726-E0BF-473E-A593-C7380BB8C0DF}"/>
          </ac:picMkLst>
        </pc:picChg>
        <pc:picChg chg="del">
          <ac:chgData name="JAVIER GONZALEZ PISANO" userId="b6c39300-9768-4656-89b0-ad37b2dda75c" providerId="ADAL" clId="{C3A1BA19-46AE-4395-9262-87CFB9E3B338}" dt="2021-09-26T06:38:01.037" v="4237" actId="478"/>
          <ac:picMkLst>
            <pc:docMk/>
            <pc:sldMk cId="777843204" sldId="435"/>
            <ac:picMk id="26" creationId="{E34C99A2-DCDF-43DE-BD00-780357BF1841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6:43:05.197" v="4515" actId="20577"/>
        <pc:sldMkLst>
          <pc:docMk/>
          <pc:sldMk cId="3305411909" sldId="436"/>
        </pc:sldMkLst>
        <pc:spChg chg="mod">
          <ac:chgData name="JAVIER GONZALEZ PISANO" userId="b6c39300-9768-4656-89b0-ad37b2dda75c" providerId="ADAL" clId="{C3A1BA19-46AE-4395-9262-87CFB9E3B338}" dt="2021-09-26T06:38:56.224" v="4251" actId="20577"/>
          <ac:spMkLst>
            <pc:docMk/>
            <pc:sldMk cId="3305411909" sldId="436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6T06:43:02.722" v="4505" actId="1076"/>
          <ac:spMkLst>
            <pc:docMk/>
            <pc:sldMk cId="3305411909" sldId="436"/>
            <ac:spMk id="9" creationId="{CEC8F878-AD80-46E9-A050-D8561FF89674}"/>
          </ac:spMkLst>
        </pc:spChg>
        <pc:spChg chg="mod">
          <ac:chgData name="JAVIER GONZALEZ PISANO" userId="b6c39300-9768-4656-89b0-ad37b2dda75c" providerId="ADAL" clId="{C3A1BA19-46AE-4395-9262-87CFB9E3B338}" dt="2021-09-26T06:43:05.197" v="4515" actId="20577"/>
          <ac:spMkLst>
            <pc:docMk/>
            <pc:sldMk cId="3305411909" sldId="436"/>
            <ac:spMk id="17" creationId="{344FB381-1A69-4819-B8EA-6AF19FFDFE80}"/>
          </ac:spMkLst>
        </pc:spChg>
        <pc:picChg chg="del">
          <ac:chgData name="JAVIER GONZALEZ PISANO" userId="b6c39300-9768-4656-89b0-ad37b2dda75c" providerId="ADAL" clId="{C3A1BA19-46AE-4395-9262-87CFB9E3B338}" dt="2021-09-26T06:39:31.619" v="4319" actId="478"/>
          <ac:picMkLst>
            <pc:docMk/>
            <pc:sldMk cId="3305411909" sldId="436"/>
            <ac:picMk id="4" creationId="{CD7FA030-D785-4559-A958-6735FC3DDD4F}"/>
          </ac:picMkLst>
        </pc:picChg>
        <pc:picChg chg="add del mod">
          <ac:chgData name="JAVIER GONZALEZ PISANO" userId="b6c39300-9768-4656-89b0-ad37b2dda75c" providerId="ADAL" clId="{C3A1BA19-46AE-4395-9262-87CFB9E3B338}" dt="2021-09-26T06:39:59.608" v="4322" actId="478"/>
          <ac:picMkLst>
            <pc:docMk/>
            <pc:sldMk cId="3305411909" sldId="436"/>
            <ac:picMk id="5" creationId="{FA7A6D4E-D723-4DAA-B647-7527F30FEE80}"/>
          </ac:picMkLst>
        </pc:picChg>
        <pc:picChg chg="add mod">
          <ac:chgData name="JAVIER GONZALEZ PISANO" userId="b6c39300-9768-4656-89b0-ad37b2dda75c" providerId="ADAL" clId="{C3A1BA19-46AE-4395-9262-87CFB9E3B338}" dt="2021-09-26T06:40:37.136" v="4363" actId="1076"/>
          <ac:picMkLst>
            <pc:docMk/>
            <pc:sldMk cId="3305411909" sldId="436"/>
            <ac:picMk id="7" creationId="{BCA42ABC-289F-4AEF-8F27-C0379C374975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8:12:42.252" v="4654" actId="14100"/>
        <pc:sldMkLst>
          <pc:docMk/>
          <pc:sldMk cId="2000196665" sldId="437"/>
        </pc:sldMkLst>
        <pc:spChg chg="mod">
          <ac:chgData name="JAVIER GONZALEZ PISANO" userId="b6c39300-9768-4656-89b0-ad37b2dda75c" providerId="ADAL" clId="{C3A1BA19-46AE-4395-9262-87CFB9E3B338}" dt="2021-09-26T06:45:10.277" v="4563" actId="20577"/>
          <ac:spMkLst>
            <pc:docMk/>
            <pc:sldMk cId="2000196665" sldId="437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6T06:46:51.486" v="4625" actId="1076"/>
          <ac:spMkLst>
            <pc:docMk/>
            <pc:sldMk cId="2000196665" sldId="437"/>
            <ac:spMk id="9" creationId="{CEC8F878-AD80-46E9-A050-D8561FF89674}"/>
          </ac:spMkLst>
        </pc:spChg>
        <pc:spChg chg="mod">
          <ac:chgData name="JAVIER GONZALEZ PISANO" userId="b6c39300-9768-4656-89b0-ad37b2dda75c" providerId="ADAL" clId="{C3A1BA19-46AE-4395-9262-87CFB9E3B338}" dt="2021-09-26T06:46:55.064" v="4626" actId="113"/>
          <ac:spMkLst>
            <pc:docMk/>
            <pc:sldMk cId="2000196665" sldId="437"/>
            <ac:spMk id="17" creationId="{344FB381-1A69-4819-B8EA-6AF19FFDFE80}"/>
          </ac:spMkLst>
        </pc:spChg>
        <pc:picChg chg="add mod modCrop">
          <ac:chgData name="JAVIER GONZALEZ PISANO" userId="b6c39300-9768-4656-89b0-ad37b2dda75c" providerId="ADAL" clId="{C3A1BA19-46AE-4395-9262-87CFB9E3B338}" dt="2021-09-26T08:12:36.977" v="4650" actId="1076"/>
          <ac:picMkLst>
            <pc:docMk/>
            <pc:sldMk cId="2000196665" sldId="437"/>
            <ac:picMk id="4" creationId="{363D2D40-D07E-4817-8A4A-FA23E5DB2807}"/>
          </ac:picMkLst>
        </pc:picChg>
        <pc:picChg chg="add mod">
          <ac:chgData name="JAVIER GONZALEZ PISANO" userId="b6c39300-9768-4656-89b0-ad37b2dda75c" providerId="ADAL" clId="{C3A1BA19-46AE-4395-9262-87CFB9E3B338}" dt="2021-09-26T08:11:33.027" v="4642" actId="1076"/>
          <ac:picMkLst>
            <pc:docMk/>
            <pc:sldMk cId="2000196665" sldId="437"/>
            <ac:picMk id="6" creationId="{94598110-6A25-4CC4-AC68-617C044D38B9}"/>
          </ac:picMkLst>
        </pc:picChg>
        <pc:picChg chg="del">
          <ac:chgData name="JAVIER GONZALEZ PISANO" userId="b6c39300-9768-4656-89b0-ad37b2dda75c" providerId="ADAL" clId="{C3A1BA19-46AE-4395-9262-87CFB9E3B338}" dt="2021-09-26T06:46:47.983" v="4624" actId="478"/>
          <ac:picMkLst>
            <pc:docMk/>
            <pc:sldMk cId="2000196665" sldId="437"/>
            <ac:picMk id="7" creationId="{BCA42ABC-289F-4AEF-8F27-C0379C374975}"/>
          </ac:picMkLst>
        </pc:picChg>
        <pc:picChg chg="add mod">
          <ac:chgData name="JAVIER GONZALEZ PISANO" userId="b6c39300-9768-4656-89b0-ad37b2dda75c" providerId="ADAL" clId="{C3A1BA19-46AE-4395-9262-87CFB9E3B338}" dt="2021-09-26T08:11:48.795" v="4645" actId="1076"/>
          <ac:picMkLst>
            <pc:docMk/>
            <pc:sldMk cId="2000196665" sldId="437"/>
            <ac:picMk id="10" creationId="{CD963659-3C1A-498E-B1BB-1FBF97E76E4E}"/>
          </ac:picMkLst>
        </pc:picChg>
        <pc:picChg chg="add mod">
          <ac:chgData name="JAVIER GONZALEZ PISANO" userId="b6c39300-9768-4656-89b0-ad37b2dda75c" providerId="ADAL" clId="{C3A1BA19-46AE-4395-9262-87CFB9E3B338}" dt="2021-09-26T08:12:42.252" v="4654" actId="14100"/>
          <ac:picMkLst>
            <pc:docMk/>
            <pc:sldMk cId="2000196665" sldId="437"/>
            <ac:picMk id="12" creationId="{A13154B9-7601-4BCD-A9A4-3D3090AFDA28}"/>
          </ac:picMkLst>
        </pc:picChg>
        <pc:picChg chg="add del">
          <ac:chgData name="JAVIER GONZALEZ PISANO" userId="b6c39300-9768-4656-89b0-ad37b2dda75c" providerId="ADAL" clId="{C3A1BA19-46AE-4395-9262-87CFB9E3B338}" dt="2021-09-26T08:11:45.189" v="4643" actId="478"/>
          <ac:picMkLst>
            <pc:docMk/>
            <pc:sldMk cId="2000196665" sldId="437"/>
            <ac:picMk id="2050" creationId="{5B46BFAB-1E3C-49CD-836C-4E4806E16A55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8:16:13.401" v="4771" actId="20577"/>
        <pc:sldMkLst>
          <pc:docMk/>
          <pc:sldMk cId="4103743173" sldId="438"/>
        </pc:sldMkLst>
        <pc:spChg chg="mod">
          <ac:chgData name="JAVIER GONZALEZ PISANO" userId="b6c39300-9768-4656-89b0-ad37b2dda75c" providerId="ADAL" clId="{C3A1BA19-46AE-4395-9262-87CFB9E3B338}" dt="2021-09-26T08:14:55.707" v="4668" actId="20577"/>
          <ac:spMkLst>
            <pc:docMk/>
            <pc:sldMk cId="4103743173" sldId="43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6T08:15:57.785" v="4701" actId="1076"/>
          <ac:spMkLst>
            <pc:docMk/>
            <pc:sldMk cId="4103743173" sldId="438"/>
            <ac:spMk id="9" creationId="{CEC8F878-AD80-46E9-A050-D8561FF89674}"/>
          </ac:spMkLst>
        </pc:spChg>
        <pc:spChg chg="mod">
          <ac:chgData name="JAVIER GONZALEZ PISANO" userId="b6c39300-9768-4656-89b0-ad37b2dda75c" providerId="ADAL" clId="{C3A1BA19-46AE-4395-9262-87CFB9E3B338}" dt="2021-09-26T08:16:13.401" v="4771" actId="20577"/>
          <ac:spMkLst>
            <pc:docMk/>
            <pc:sldMk cId="4103743173" sldId="438"/>
            <ac:spMk id="17" creationId="{344FB381-1A69-4819-B8EA-6AF19FFDFE80}"/>
          </ac:spMkLst>
        </pc:spChg>
        <pc:picChg chg="del">
          <ac:chgData name="JAVIER GONZALEZ PISANO" userId="b6c39300-9768-4656-89b0-ad37b2dda75c" providerId="ADAL" clId="{C3A1BA19-46AE-4395-9262-87CFB9E3B338}" dt="2021-09-26T08:15:00.015" v="4670" actId="478"/>
          <ac:picMkLst>
            <pc:docMk/>
            <pc:sldMk cId="4103743173" sldId="438"/>
            <ac:picMk id="4" creationId="{363D2D40-D07E-4817-8A4A-FA23E5DB2807}"/>
          </ac:picMkLst>
        </pc:picChg>
        <pc:picChg chg="add mod">
          <ac:chgData name="JAVIER GONZALEZ PISANO" userId="b6c39300-9768-4656-89b0-ad37b2dda75c" providerId="ADAL" clId="{C3A1BA19-46AE-4395-9262-87CFB9E3B338}" dt="2021-09-26T08:15:58.822" v="4702" actId="1076"/>
          <ac:picMkLst>
            <pc:docMk/>
            <pc:sldMk cId="4103743173" sldId="438"/>
            <ac:picMk id="5" creationId="{2C47D31F-F4FA-422A-97FC-6237850937F1}"/>
          </ac:picMkLst>
        </pc:picChg>
        <pc:picChg chg="del">
          <ac:chgData name="JAVIER GONZALEZ PISANO" userId="b6c39300-9768-4656-89b0-ad37b2dda75c" providerId="ADAL" clId="{C3A1BA19-46AE-4395-9262-87CFB9E3B338}" dt="2021-09-26T08:15:01.282" v="4671" actId="478"/>
          <ac:picMkLst>
            <pc:docMk/>
            <pc:sldMk cId="4103743173" sldId="438"/>
            <ac:picMk id="6" creationId="{94598110-6A25-4CC4-AC68-617C044D38B9}"/>
          </ac:picMkLst>
        </pc:picChg>
        <pc:picChg chg="del">
          <ac:chgData name="JAVIER GONZALEZ PISANO" userId="b6c39300-9768-4656-89b0-ad37b2dda75c" providerId="ADAL" clId="{C3A1BA19-46AE-4395-9262-87CFB9E3B338}" dt="2021-09-26T08:15:54.049" v="4699" actId="478"/>
          <ac:picMkLst>
            <pc:docMk/>
            <pc:sldMk cId="4103743173" sldId="438"/>
            <ac:picMk id="10" creationId="{CD963659-3C1A-498E-B1BB-1FBF97E76E4E}"/>
          </ac:picMkLst>
        </pc:picChg>
        <pc:picChg chg="del">
          <ac:chgData name="JAVIER GONZALEZ PISANO" userId="b6c39300-9768-4656-89b0-ad37b2dda75c" providerId="ADAL" clId="{C3A1BA19-46AE-4395-9262-87CFB9E3B338}" dt="2021-09-26T08:14:58.866" v="4669" actId="478"/>
          <ac:picMkLst>
            <pc:docMk/>
            <pc:sldMk cId="4103743173" sldId="438"/>
            <ac:picMk id="12" creationId="{A13154B9-7601-4BCD-A9A4-3D3090AFDA28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8:16:59.171" v="4780" actId="1076"/>
        <pc:sldMkLst>
          <pc:docMk/>
          <pc:sldMk cId="1101447598" sldId="439"/>
        </pc:sldMkLst>
        <pc:spChg chg="add del mod">
          <ac:chgData name="JAVIER GONZALEZ PISANO" userId="b6c39300-9768-4656-89b0-ad37b2dda75c" providerId="ADAL" clId="{C3A1BA19-46AE-4395-9262-87CFB9E3B338}" dt="2021-09-26T08:16:43.813" v="4776" actId="478"/>
          <ac:spMkLst>
            <pc:docMk/>
            <pc:sldMk cId="1101447598" sldId="439"/>
            <ac:spMk id="4" creationId="{17CBCF91-D0C5-415C-B96E-16A84FA97AB2}"/>
          </ac:spMkLst>
        </pc:spChg>
        <pc:spChg chg="del">
          <ac:chgData name="JAVIER GONZALEZ PISANO" userId="b6c39300-9768-4656-89b0-ad37b2dda75c" providerId="ADAL" clId="{C3A1BA19-46AE-4395-9262-87CFB9E3B338}" dt="2021-09-26T08:16:36.597" v="4773" actId="478"/>
          <ac:spMkLst>
            <pc:docMk/>
            <pc:sldMk cId="1101447598" sldId="439"/>
            <ac:spMk id="9" creationId="{CEC8F878-AD80-46E9-A050-D8561FF89674}"/>
          </ac:spMkLst>
        </pc:spChg>
        <pc:spChg chg="del">
          <ac:chgData name="JAVIER GONZALEZ PISANO" userId="b6c39300-9768-4656-89b0-ad37b2dda75c" providerId="ADAL" clId="{C3A1BA19-46AE-4395-9262-87CFB9E3B338}" dt="2021-09-26T08:16:42.043" v="4775" actId="478"/>
          <ac:spMkLst>
            <pc:docMk/>
            <pc:sldMk cId="1101447598" sldId="439"/>
            <ac:spMk id="17" creationId="{344FB381-1A69-4819-B8EA-6AF19FFDFE80}"/>
          </ac:spMkLst>
        </pc:spChg>
        <pc:picChg chg="del">
          <ac:chgData name="JAVIER GONZALEZ PISANO" userId="b6c39300-9768-4656-89b0-ad37b2dda75c" providerId="ADAL" clId="{C3A1BA19-46AE-4395-9262-87CFB9E3B338}" dt="2021-09-26T08:16:38.185" v="4774" actId="478"/>
          <ac:picMkLst>
            <pc:docMk/>
            <pc:sldMk cId="1101447598" sldId="439"/>
            <ac:picMk id="5" creationId="{2C47D31F-F4FA-422A-97FC-6237850937F1}"/>
          </ac:picMkLst>
        </pc:picChg>
        <pc:picChg chg="add mod">
          <ac:chgData name="JAVIER GONZALEZ PISANO" userId="b6c39300-9768-4656-89b0-ad37b2dda75c" providerId="ADAL" clId="{C3A1BA19-46AE-4395-9262-87CFB9E3B338}" dt="2021-09-26T08:16:59.171" v="4780" actId="1076"/>
          <ac:picMkLst>
            <pc:docMk/>
            <pc:sldMk cId="1101447598" sldId="439"/>
            <ac:picMk id="7" creationId="{AB6FE4CA-6B02-4B74-918D-68277B64F6DE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6T08:23:24.389" v="4987" actId="113"/>
        <pc:sldMkLst>
          <pc:docMk/>
          <pc:sldMk cId="2864720924" sldId="440"/>
        </pc:sldMkLst>
        <pc:spChg chg="mod">
          <ac:chgData name="JAVIER GONZALEZ PISANO" userId="b6c39300-9768-4656-89b0-ad37b2dda75c" providerId="ADAL" clId="{C3A1BA19-46AE-4395-9262-87CFB9E3B338}" dt="2021-09-26T08:18:28.041" v="4800" actId="20577"/>
          <ac:spMkLst>
            <pc:docMk/>
            <pc:sldMk cId="2864720924" sldId="440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6T08:20:04.362" v="4916" actId="113"/>
          <ac:spMkLst>
            <pc:docMk/>
            <pc:sldMk cId="2864720924" sldId="440"/>
            <ac:spMk id="4" creationId="{997295EB-C999-4AB4-9026-274AFAF6547A}"/>
          </ac:spMkLst>
        </pc:spChg>
        <pc:spChg chg="add mod">
          <ac:chgData name="JAVIER GONZALEZ PISANO" userId="b6c39300-9768-4656-89b0-ad37b2dda75c" providerId="ADAL" clId="{C3A1BA19-46AE-4395-9262-87CFB9E3B338}" dt="2021-09-26T08:23:24.389" v="4987" actId="113"/>
          <ac:spMkLst>
            <pc:docMk/>
            <pc:sldMk cId="2864720924" sldId="440"/>
            <ac:spMk id="5" creationId="{57C5B2C3-1042-4884-BB54-CCD309C4782A}"/>
          </ac:spMkLst>
        </pc:spChg>
        <pc:picChg chg="add mod">
          <ac:chgData name="JAVIER GONZALEZ PISANO" userId="b6c39300-9768-4656-89b0-ad37b2dda75c" providerId="ADAL" clId="{C3A1BA19-46AE-4395-9262-87CFB9E3B338}" dt="2021-09-26T08:19:09.310" v="4829" actId="1076"/>
          <ac:picMkLst>
            <pc:docMk/>
            <pc:sldMk cId="2864720924" sldId="440"/>
            <ac:picMk id="6" creationId="{CA05C9D8-A486-449F-96AA-B8E311B5E79F}"/>
          </ac:picMkLst>
        </pc:picChg>
        <pc:picChg chg="del">
          <ac:chgData name="JAVIER GONZALEZ PISANO" userId="b6c39300-9768-4656-89b0-ad37b2dda75c" providerId="ADAL" clId="{C3A1BA19-46AE-4395-9262-87CFB9E3B338}" dt="2021-09-26T08:18:29.338" v="4801" actId="478"/>
          <ac:picMkLst>
            <pc:docMk/>
            <pc:sldMk cId="2864720924" sldId="440"/>
            <ac:picMk id="7" creationId="{AB6FE4CA-6B02-4B74-918D-68277B64F6DE}"/>
          </ac:picMkLst>
        </pc:picChg>
        <pc:picChg chg="add mod">
          <ac:chgData name="JAVIER GONZALEZ PISANO" userId="b6c39300-9768-4656-89b0-ad37b2dda75c" providerId="ADAL" clId="{C3A1BA19-46AE-4395-9262-87CFB9E3B338}" dt="2021-09-26T08:19:40.277" v="4835" actId="1076"/>
          <ac:picMkLst>
            <pc:docMk/>
            <pc:sldMk cId="2864720924" sldId="440"/>
            <ac:picMk id="9" creationId="{3F7FE04F-5D98-466E-9D74-D0613EF6C4B5}"/>
          </ac:picMkLst>
        </pc:picChg>
      </pc:sldChg>
      <pc:sldChg chg="addSp delSp modSp add mod">
        <pc:chgData name="JAVIER GONZALEZ PISANO" userId="b6c39300-9768-4656-89b0-ad37b2dda75c" providerId="ADAL" clId="{C3A1BA19-46AE-4395-9262-87CFB9E3B338}" dt="2021-09-27T07:25:36.057" v="5317" actId="1076"/>
        <pc:sldMkLst>
          <pc:docMk/>
          <pc:sldMk cId="422187966" sldId="441"/>
        </pc:sldMkLst>
        <pc:spChg chg="mod">
          <ac:chgData name="JAVIER GONZALEZ PISANO" userId="b6c39300-9768-4656-89b0-ad37b2dda75c" providerId="ADAL" clId="{C3A1BA19-46AE-4395-9262-87CFB9E3B338}" dt="2021-09-26T08:36:29.989" v="4994" actId="20577"/>
          <ac:spMkLst>
            <pc:docMk/>
            <pc:sldMk cId="422187966" sldId="441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C3A1BA19-46AE-4395-9262-87CFB9E3B338}" dt="2021-09-27T07:25:28.086" v="5314" actId="20577"/>
          <ac:spMkLst>
            <pc:docMk/>
            <pc:sldMk cId="422187966" sldId="441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C3A1BA19-46AE-4395-9262-87CFB9E3B338}" dt="2021-09-27T07:25:34.505" v="5316" actId="1076"/>
          <ac:spMkLst>
            <pc:docMk/>
            <pc:sldMk cId="422187966" sldId="441"/>
            <ac:spMk id="5" creationId="{F4FEC953-842D-4780-A4AF-1E05F545A6DD}"/>
          </ac:spMkLst>
        </pc:spChg>
        <pc:picChg chg="del">
          <ac:chgData name="JAVIER GONZALEZ PISANO" userId="b6c39300-9768-4656-89b0-ad37b2dda75c" providerId="ADAL" clId="{C3A1BA19-46AE-4395-9262-87CFB9E3B338}" dt="2021-09-26T08:36:37.845" v="5013" actId="478"/>
          <ac:picMkLst>
            <pc:docMk/>
            <pc:sldMk cId="422187966" sldId="441"/>
            <ac:picMk id="6" creationId="{F1BFF9AC-9BFC-4A59-A349-88D4D98C4484}"/>
          </ac:picMkLst>
        </pc:picChg>
        <pc:picChg chg="add mod">
          <ac:chgData name="JAVIER GONZALEZ PISANO" userId="b6c39300-9768-4656-89b0-ad37b2dda75c" providerId="ADAL" clId="{C3A1BA19-46AE-4395-9262-87CFB9E3B338}" dt="2021-09-27T07:25:36.057" v="5317" actId="1076"/>
          <ac:picMkLst>
            <pc:docMk/>
            <pc:sldMk cId="422187966" sldId="441"/>
            <ac:picMk id="1026" creationId="{11CC2C47-E02B-4837-B392-E4EBED94F156}"/>
          </ac:picMkLst>
        </pc:picChg>
      </pc:sldChg>
      <pc:sldChg chg="addSp delSp modSp new mod">
        <pc:chgData name="JAVIER GONZALEZ PISANO" userId="b6c39300-9768-4656-89b0-ad37b2dda75c" providerId="ADAL" clId="{C3A1BA19-46AE-4395-9262-87CFB9E3B338}" dt="2021-09-26T08:41:03.235" v="5128" actId="1076"/>
        <pc:sldMkLst>
          <pc:docMk/>
          <pc:sldMk cId="1175982753" sldId="442"/>
        </pc:sldMkLst>
        <pc:spChg chg="mod">
          <ac:chgData name="JAVIER GONZALEZ PISANO" userId="b6c39300-9768-4656-89b0-ad37b2dda75c" providerId="ADAL" clId="{C3A1BA19-46AE-4395-9262-87CFB9E3B338}" dt="2021-09-26T08:38:17.828" v="5051" actId="20577"/>
          <ac:spMkLst>
            <pc:docMk/>
            <pc:sldMk cId="1175982753" sldId="442"/>
            <ac:spMk id="2" creationId="{22112461-E6F0-4986-BC53-99CAB19458DD}"/>
          </ac:spMkLst>
        </pc:spChg>
        <pc:spChg chg="mod">
          <ac:chgData name="JAVIER GONZALEZ PISANO" userId="b6c39300-9768-4656-89b0-ad37b2dda75c" providerId="ADAL" clId="{C3A1BA19-46AE-4395-9262-87CFB9E3B338}" dt="2021-09-26T08:40:57.165" v="5124" actId="1076"/>
          <ac:spMkLst>
            <pc:docMk/>
            <pc:sldMk cId="1175982753" sldId="442"/>
            <ac:spMk id="3" creationId="{5BE8193E-B6E6-4792-B396-34CDCC0FB159}"/>
          </ac:spMkLst>
        </pc:spChg>
        <pc:picChg chg="add mod">
          <ac:chgData name="JAVIER GONZALEZ PISANO" userId="b6c39300-9768-4656-89b0-ad37b2dda75c" providerId="ADAL" clId="{C3A1BA19-46AE-4395-9262-87CFB9E3B338}" dt="2021-09-26T08:40:01.812" v="5115" actId="1076"/>
          <ac:picMkLst>
            <pc:docMk/>
            <pc:sldMk cId="1175982753" sldId="442"/>
            <ac:picMk id="5" creationId="{44A54722-9EF3-4047-8CD1-9E7C6FE44BC9}"/>
          </ac:picMkLst>
        </pc:picChg>
        <pc:picChg chg="add del mod">
          <ac:chgData name="JAVIER GONZALEZ PISANO" userId="b6c39300-9768-4656-89b0-ad37b2dda75c" providerId="ADAL" clId="{C3A1BA19-46AE-4395-9262-87CFB9E3B338}" dt="2021-09-26T08:40:26.717" v="5121" actId="22"/>
          <ac:picMkLst>
            <pc:docMk/>
            <pc:sldMk cId="1175982753" sldId="442"/>
            <ac:picMk id="7" creationId="{1501DFF7-FCD2-43BC-A554-962BC0B1819C}"/>
          </ac:picMkLst>
        </pc:picChg>
        <pc:picChg chg="add mod">
          <ac:chgData name="JAVIER GONZALEZ PISANO" userId="b6c39300-9768-4656-89b0-ad37b2dda75c" providerId="ADAL" clId="{C3A1BA19-46AE-4395-9262-87CFB9E3B338}" dt="2021-09-26T08:40:00.304" v="5114" actId="1076"/>
          <ac:picMkLst>
            <pc:docMk/>
            <pc:sldMk cId="1175982753" sldId="442"/>
            <ac:picMk id="2050" creationId="{AFC4FDD1-1682-46B3-99B7-F56D43B760B5}"/>
          </ac:picMkLst>
        </pc:picChg>
        <pc:picChg chg="add del mod">
          <ac:chgData name="JAVIER GONZALEZ PISANO" userId="b6c39300-9768-4656-89b0-ad37b2dda75c" providerId="ADAL" clId="{C3A1BA19-46AE-4395-9262-87CFB9E3B338}" dt="2021-09-26T08:39:44.154" v="5109"/>
          <ac:picMkLst>
            <pc:docMk/>
            <pc:sldMk cId="1175982753" sldId="442"/>
            <ac:picMk id="2052" creationId="{9C64FB76-D5C2-453A-83C5-093FC7816B67}"/>
          </ac:picMkLst>
        </pc:picChg>
        <pc:picChg chg="add mod">
          <ac:chgData name="JAVIER GONZALEZ PISANO" userId="b6c39300-9768-4656-89b0-ad37b2dda75c" providerId="ADAL" clId="{C3A1BA19-46AE-4395-9262-87CFB9E3B338}" dt="2021-09-26T08:41:03.235" v="5128" actId="1076"/>
          <ac:picMkLst>
            <pc:docMk/>
            <pc:sldMk cId="1175982753" sldId="442"/>
            <ac:picMk id="2054" creationId="{A3BBF2B4-B3D6-4B8F-8574-946B1D3D3E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D3B121-B017-4453-BFF7-82967AA5163F}" type="datetimeFigureOut">
              <a:rPr lang="es-ES"/>
              <a:pPr>
                <a:defRPr/>
              </a:pPr>
              <a:t>27/09/2021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716084-4319-4503-BE7A-11BDC145DA7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029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10" name="Imagen 9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570B9E19-F03E-406D-88E3-B1B0DAAC9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600" y="6336898"/>
            <a:ext cx="639142" cy="3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4100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75112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993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46780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51709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06607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93120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4538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79816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28622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42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2B5B9-03E7-4799-940E-3B64042BD687}" type="datetimeFigureOut">
              <a:rPr lang="es-ES" smtClean="0"/>
              <a:t>27/09/2021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A64AF4-C844-4BF1-9D0C-18C9D81A89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6563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4 CuadroTexto">
            <a:extLst>
              <a:ext uri="{FF2B5EF4-FFF2-40B4-BE49-F238E27FC236}">
                <a16:creationId xmlns:a16="http://schemas.microsoft.com/office/drawing/2014/main" id="{1C457A0D-C9C4-4750-93CA-2BD26D9E6B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1380" y="6343609"/>
            <a:ext cx="29523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eaLnBrk="1" hangingPunct="1">
              <a:defRPr/>
            </a:pPr>
            <a:r>
              <a:rPr lang="es-ES" altLang="es-ES" sz="1400" i="1" dirty="0">
                <a:latin typeface="Calibri Light" panose="020F0302020204030204" pitchFamily="34" charset="0"/>
              </a:rPr>
              <a:t>Diseño de Interfaces</a:t>
            </a:r>
            <a:r>
              <a:rPr lang="es-ES" altLang="es-ES" sz="1400" i="1" baseline="0" dirty="0">
                <a:latin typeface="Calibri Light" panose="020F0302020204030204" pitchFamily="34" charset="0"/>
              </a:rPr>
              <a:t> Web </a:t>
            </a:r>
            <a:r>
              <a:rPr lang="es-ES" altLang="es-ES" sz="1400" i="1" dirty="0">
                <a:latin typeface="Calibri Light" panose="020F0302020204030204" pitchFamily="34" charset="0"/>
              </a:rPr>
              <a:t>(DIW)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1EDCA6-9522-4BD8-AFE2-0E0F66050E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6985"/>
            <a:ext cx="9144000" cy="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mirrors.creativecommons.org/presskit/buttons/88x31/png/by-sa.png">
            <a:extLst>
              <a:ext uri="{FF2B5EF4-FFF2-40B4-BE49-F238E27FC236}">
                <a16:creationId xmlns:a16="http://schemas.microsoft.com/office/drawing/2014/main" id="{5E6D2965-44CC-46A4-B6B6-903BEF85F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" y="6380759"/>
            <a:ext cx="688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CuadroTexto">
            <a:extLst>
              <a:ext uri="{FF2B5EF4-FFF2-40B4-BE49-F238E27FC236}">
                <a16:creationId xmlns:a16="http://schemas.microsoft.com/office/drawing/2014/main" id="{AA6CD0FA-A379-421E-B377-9EAA6CC975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92645" y="6343609"/>
            <a:ext cx="14132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eaLnBrk="1" hangingPunct="1">
              <a:defRPr/>
            </a:pPr>
            <a:r>
              <a:rPr lang="es-ES" altLang="es-ES" sz="1400" i="1">
                <a:latin typeface="Calibri Light" panose="020F0302020204030204" pitchFamily="34" charset="0"/>
              </a:rPr>
              <a:t>Curso 2021-2022</a:t>
            </a:r>
            <a:endParaRPr lang="es-ES" altLang="es-ES" sz="1400" i="1" dirty="0">
              <a:latin typeface="Calibri Light" panose="020F0302020204030204" pitchFamily="34" charset="0"/>
            </a:endParaRPr>
          </a:p>
        </p:txBody>
      </p:sp>
      <p:pic>
        <p:nvPicPr>
          <p:cNvPr id="13" name="Imagen 12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7B7DA30B-3197-4496-953F-A25AE982912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71600" y="6336898"/>
            <a:ext cx="639142" cy="3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gpi@educastur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llenfol.com/" TargetMode="External"/><Relationship Id="rId2" Type="http://schemas.openxmlformats.org/officeDocument/2006/relationships/hyperlink" Target="https://www.baunfi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es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fontsquirrel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lor.adob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uromarketing.com/3/10927/elegir-color-adecuado-para-marca-imagen-nuestro-negocio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 Título"/>
          <p:cNvSpPr>
            <a:spLocks noGrp="1"/>
          </p:cNvSpPr>
          <p:nvPr>
            <p:ph type="ctrTitle"/>
          </p:nvPr>
        </p:nvSpPr>
        <p:spPr>
          <a:xfrm>
            <a:off x="251520" y="1833943"/>
            <a:ext cx="8352927" cy="1568956"/>
          </a:xfrm>
        </p:spPr>
        <p:txBody>
          <a:bodyPr anchor="b">
            <a:noAutofit/>
          </a:bodyPr>
          <a:lstStyle/>
          <a:p>
            <a:r>
              <a:rPr lang="es-ES" altLang="es-ES" sz="6600">
                <a:latin typeface="Abadi" panose="020B0604020202020204" pitchFamily="34" charset="0"/>
              </a:rPr>
              <a:t>Tipografía y color</a:t>
            </a:r>
          </a:p>
        </p:txBody>
      </p:sp>
      <p:pic>
        <p:nvPicPr>
          <p:cNvPr id="3" name="Imagen 2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A9B303B-7F5C-4F93-BD0C-6835EC7A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309320"/>
            <a:ext cx="639142" cy="371800"/>
          </a:xfrm>
          <a:prstGeom prst="rect">
            <a:avLst/>
          </a:prstGeom>
        </p:spPr>
      </p:pic>
      <p:sp>
        <p:nvSpPr>
          <p:cNvPr id="11" name="Subtítulo 1">
            <a:extLst>
              <a:ext uri="{FF2B5EF4-FFF2-40B4-BE49-F238E27FC236}">
                <a16:creationId xmlns:a16="http://schemas.microsoft.com/office/drawing/2014/main" id="{0D4A86F0-C7AC-4302-B77E-788D7AC65C63}"/>
              </a:ext>
            </a:extLst>
          </p:cNvPr>
          <p:cNvSpPr txBox="1">
            <a:spLocks/>
          </p:cNvSpPr>
          <p:nvPr/>
        </p:nvSpPr>
        <p:spPr>
          <a:xfrm>
            <a:off x="1691680" y="4365104"/>
            <a:ext cx="63367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altLang="es-ES" sz="2800"/>
              <a:t>UD1. Planificación de Interfaces gráficas</a:t>
            </a:r>
          </a:p>
          <a:p>
            <a:pPr algn="l"/>
            <a:r>
              <a:rPr lang="es-ES" altLang="es-ES" sz="2800"/>
              <a:t>Javier G. Pisano </a:t>
            </a:r>
            <a:r>
              <a:rPr lang="es-ES" altLang="es-ES" sz="2800" b="1"/>
              <a:t>(</a:t>
            </a:r>
            <a:r>
              <a:rPr lang="es-ES" altLang="es-ES" sz="2800" b="1">
                <a:hlinkClick r:id="rId3"/>
              </a:rPr>
              <a:t>javiergpi@educastur.org</a:t>
            </a:r>
            <a:r>
              <a:rPr lang="es-ES" altLang="es-ES" sz="2800" b="1"/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1A8FB8-6769-4930-B1BC-64399478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170" y="121682"/>
            <a:ext cx="2492325" cy="15689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1B01AB-25A7-4CD4-A9F2-0C38E3379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16632"/>
            <a:ext cx="2304256" cy="17900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065" y="260648"/>
            <a:ext cx="8047806" cy="1325563"/>
          </a:xfrm>
        </p:spPr>
        <p:txBody>
          <a:bodyPr>
            <a:normAutofit/>
          </a:bodyPr>
          <a:lstStyle/>
          <a:p>
            <a:r>
              <a:rPr lang="es-ES" sz="4000"/>
              <a:t>Familias tipográficas: Cuándo usar?</a:t>
            </a:r>
            <a:endParaRPr lang="es-ES" sz="4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8BC16B-0DA4-4B79-9AA3-15A9448D59EF}"/>
              </a:ext>
            </a:extLst>
          </p:cNvPr>
          <p:cNvSpPr txBox="1"/>
          <p:nvPr/>
        </p:nvSpPr>
        <p:spPr>
          <a:xfrm>
            <a:off x="827584" y="1919062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</a:p>
          <a:p>
            <a:r>
              <a:rPr lang="es-ES" sz="3600"/>
              <a:t>Sans Serif</a:t>
            </a:r>
          </a:p>
          <a:p>
            <a:r>
              <a:rPr lang="es-ES" sz="3600">
                <a:latin typeface="Castellar" panose="020A0402060406010301" pitchFamily="18" charset="0"/>
              </a:rPr>
              <a:t>DISPLAY</a:t>
            </a:r>
          </a:p>
          <a:p>
            <a:r>
              <a:rPr lang="es-ES" sz="3600">
                <a:latin typeface="Ink Free" panose="03080402000500000000" pitchFamily="66" charset="0"/>
              </a:rPr>
              <a:t>Handwriting</a:t>
            </a:r>
          </a:p>
          <a:p>
            <a:r>
              <a:rPr lang="es-ES" sz="3600">
                <a:latin typeface="Courier New" panose="02070309020205020404" pitchFamily="49" charset="0"/>
                <a:cs typeface="Courier New" panose="02070309020205020404" pitchFamily="49" charset="0"/>
              </a:rPr>
              <a:t>Monospace</a:t>
            </a:r>
          </a:p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D5993A-3BC8-480B-9CCF-6A7D3B0819AC}"/>
              </a:ext>
            </a:extLst>
          </p:cNvPr>
          <p:cNvSpPr txBox="1"/>
          <p:nvPr/>
        </p:nvSpPr>
        <p:spPr>
          <a:xfrm>
            <a:off x="3967897" y="3237668"/>
            <a:ext cx="298036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Títulos</a:t>
            </a:r>
          </a:p>
          <a:p>
            <a:pPr algn="ctr"/>
            <a:r>
              <a:rPr lang="es-ES" sz="2400"/>
              <a:t>Elementos de menú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804C1E-03F9-44F2-B28E-4F2A30789578}"/>
              </a:ext>
            </a:extLst>
          </p:cNvPr>
          <p:cNvSpPr txBox="1"/>
          <p:nvPr/>
        </p:nvSpPr>
        <p:spPr>
          <a:xfrm>
            <a:off x="3996279" y="4229454"/>
            <a:ext cx="298036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Código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A4F834-7F88-4C35-9F51-A47CF9999B0B}"/>
              </a:ext>
            </a:extLst>
          </p:cNvPr>
          <p:cNvSpPr txBox="1"/>
          <p:nvPr/>
        </p:nvSpPr>
        <p:spPr>
          <a:xfrm>
            <a:off x="3996278" y="2039407"/>
            <a:ext cx="2980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Textos impresos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246B6A-5061-4223-9B6F-A44CD22CBE0E}"/>
              </a:ext>
            </a:extLst>
          </p:cNvPr>
          <p:cNvSpPr txBox="1"/>
          <p:nvPr/>
        </p:nvSpPr>
        <p:spPr>
          <a:xfrm>
            <a:off x="3996277" y="2603090"/>
            <a:ext cx="298036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Textos digitales</a:t>
            </a:r>
          </a:p>
        </p:txBody>
      </p:sp>
    </p:spTree>
    <p:extLst>
      <p:ext uri="{BB962C8B-B14F-4D97-AF65-F5344CB8AC3E}">
        <p14:creationId xmlns:p14="http://schemas.microsoft.com/office/powerpoint/2010/main" val="221359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065" y="260648"/>
            <a:ext cx="8047806" cy="1325563"/>
          </a:xfrm>
        </p:spPr>
        <p:txBody>
          <a:bodyPr>
            <a:normAutofit/>
          </a:bodyPr>
          <a:lstStyle/>
          <a:p>
            <a:r>
              <a:rPr lang="es-ES" sz="4000"/>
              <a:t>Uso de tipografía</a:t>
            </a:r>
            <a:endParaRPr lang="es-ES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2D73AA-F6A5-4939-810B-81B0DAF5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55" y="2085506"/>
            <a:ext cx="4233289" cy="30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065" y="260648"/>
            <a:ext cx="8047806" cy="1325563"/>
          </a:xfrm>
        </p:spPr>
        <p:txBody>
          <a:bodyPr>
            <a:normAutofit/>
          </a:bodyPr>
          <a:lstStyle/>
          <a:p>
            <a:r>
              <a:rPr lang="es-ES" sz="3600"/>
              <a:t>Tipos de páginas (en relación al texto)</a:t>
            </a:r>
            <a:endParaRPr lang="es-ES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4C29B2-2F2B-450B-9BE4-6CFB7E4AF176}"/>
              </a:ext>
            </a:extLst>
          </p:cNvPr>
          <p:cNvSpPr txBox="1"/>
          <p:nvPr/>
        </p:nvSpPr>
        <p:spPr>
          <a:xfrm>
            <a:off x="548097" y="1586211"/>
            <a:ext cx="80478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/>
              <a:t>Páginas basadas en texto.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600"/>
              <a:t>Su objetivo principal es mostrar textos para leerlos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600"/>
              <a:t>Periódicos, blogs…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/>
              <a:t>Páginas basadas en interacción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600"/>
              <a:t>Muestran otro tipo de elementos y me muevo más por la página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600"/>
              <a:t>Ejemplo: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1201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Elementos tipográficos: Tamaño del texto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4346299" cy="1021325"/>
          </a:xfrm>
        </p:spPr>
        <p:txBody>
          <a:bodyPr>
            <a:normAutofit/>
          </a:bodyPr>
          <a:lstStyle/>
          <a:p>
            <a:r>
              <a:rPr lang="es-ES"/>
              <a:t>Páginas basadas en texto </a:t>
            </a:r>
          </a:p>
          <a:p>
            <a:pPr lvl="1"/>
            <a:endParaRPr lang="es-ES" sz="36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C2D1EF-A465-4A9B-AF6E-4490A0B2D688}"/>
              </a:ext>
            </a:extLst>
          </p:cNvPr>
          <p:cNvSpPr txBox="1"/>
          <p:nvPr/>
        </p:nvSpPr>
        <p:spPr>
          <a:xfrm>
            <a:off x="101483" y="3429000"/>
            <a:ext cx="387324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16px = Tamaño por defecto para muchas fuentes (1em) 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13A520DD-6EE0-4C1A-938E-447BDA6B19C6}"/>
              </a:ext>
            </a:extLst>
          </p:cNvPr>
          <p:cNvSpPr txBox="1">
            <a:spLocks/>
          </p:cNvSpPr>
          <p:nvPr/>
        </p:nvSpPr>
        <p:spPr>
          <a:xfrm>
            <a:off x="4943648" y="1219959"/>
            <a:ext cx="42972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/>
              <a:t>Páginas basadas en interacción</a:t>
            </a:r>
          </a:p>
          <a:p>
            <a:pPr lvl="1"/>
            <a:endParaRPr lang="es-ES" sz="36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33A161-211C-4F41-8C41-5D1A5625E0AA}"/>
              </a:ext>
            </a:extLst>
          </p:cNvPr>
          <p:cNvSpPr txBox="1"/>
          <p:nvPr/>
        </p:nvSpPr>
        <p:spPr>
          <a:xfrm>
            <a:off x="256944" y="2067279"/>
            <a:ext cx="3717785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No se recomiendan tamaños menores a 16px para no hacer al lector esforzarse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713D726-E0BF-473E-A593-C7380BB8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4" y="4388685"/>
            <a:ext cx="3390421" cy="164948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28A2578-E1E3-475E-8A3F-BFD7C3C58B8A}"/>
              </a:ext>
            </a:extLst>
          </p:cNvPr>
          <p:cNvSpPr txBox="1"/>
          <p:nvPr/>
        </p:nvSpPr>
        <p:spPr>
          <a:xfrm>
            <a:off x="5220072" y="2313923"/>
            <a:ext cx="3297806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Se usan tamaños menores para algunos elementos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34C99A2-DCDF-43DE-BD00-780357BF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91" y="4077072"/>
            <a:ext cx="4111091" cy="1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Elementos tipográficos: Tamaño del texto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8540570" cy="4513297"/>
          </a:xfrm>
        </p:spPr>
        <p:txBody>
          <a:bodyPr>
            <a:normAutofit/>
          </a:bodyPr>
          <a:lstStyle/>
          <a:p>
            <a:r>
              <a:rPr lang="es-ES" sz="4000"/>
              <a:t>Títulos… El tamaño importa</a:t>
            </a:r>
          </a:p>
          <a:p>
            <a:pPr lvl="1"/>
            <a:r>
              <a:rPr lang="es-ES" sz="3600">
                <a:hlinkClick r:id="rId2"/>
              </a:rPr>
              <a:t>Ejemplo 1: Baunfire</a:t>
            </a:r>
            <a:endParaRPr lang="es-ES" sz="3600"/>
          </a:p>
          <a:p>
            <a:pPr lvl="1"/>
            <a:r>
              <a:rPr lang="es-ES" sz="3600">
                <a:hlinkClick r:id="rId3"/>
              </a:rPr>
              <a:t>Ejemplo 2: Kellenfol</a:t>
            </a:r>
            <a:endParaRPr lang="es-ES" sz="3600"/>
          </a:p>
          <a:p>
            <a:pPr lvl="1"/>
            <a:endParaRPr lang="es-ES" sz="3600" dirty="0"/>
          </a:p>
        </p:txBody>
      </p:sp>
      <p:pic>
        <p:nvPicPr>
          <p:cNvPr id="1026" name="Picture 2" descr="Size Matters stock de ilustración. Ilustración de pene - 178583657">
            <a:extLst>
              <a:ext uri="{FF2B5EF4-FFF2-40B4-BE49-F238E27FC236}">
                <a16:creationId xmlns:a16="http://schemas.microsoft.com/office/drawing/2014/main" id="{447669D0-329B-4779-B96E-7506F46B5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61971"/>
            <a:ext cx="3915519" cy="2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44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Elementos tipográficos: Peso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8316741" cy="1021325"/>
          </a:xfrm>
        </p:spPr>
        <p:txBody>
          <a:bodyPr>
            <a:normAutofit fontScale="92500"/>
          </a:bodyPr>
          <a:lstStyle/>
          <a:p>
            <a:r>
              <a:rPr lang="es-ES"/>
              <a:t>Mantener un </a:t>
            </a:r>
            <a:r>
              <a:rPr lang="es-ES" b="1"/>
              <a:t>peso medio</a:t>
            </a:r>
            <a:r>
              <a:rPr lang="es-ES"/>
              <a:t>, para textos largos, dejando la negrita para marcado o títulos y la fina también para títulos.</a:t>
            </a:r>
          </a:p>
          <a:p>
            <a:pPr lvl="1"/>
            <a:endParaRPr lang="es-E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7FA030-D785-4559-A958-6735FC3D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5" y="3301264"/>
            <a:ext cx="7379670" cy="26491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32ED905-FF23-408E-A910-FBCF20D0C62C}"/>
              </a:ext>
            </a:extLst>
          </p:cNvPr>
          <p:cNvSpPr txBox="1"/>
          <p:nvPr/>
        </p:nvSpPr>
        <p:spPr>
          <a:xfrm>
            <a:off x="2555776" y="2762070"/>
            <a:ext cx="403244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/>
              <a:t>CSS: Propiedad </a:t>
            </a:r>
            <a:r>
              <a:rPr lang="es-ES" sz="2400">
                <a:latin typeface="Consolas" panose="020B0609020204030204" pitchFamily="49" charset="0"/>
              </a:rPr>
              <a:t>font-weight</a:t>
            </a:r>
          </a:p>
        </p:txBody>
      </p:sp>
    </p:spTree>
    <p:extLst>
      <p:ext uri="{BB962C8B-B14F-4D97-AF65-F5344CB8AC3E}">
        <p14:creationId xmlns:p14="http://schemas.microsoft.com/office/powerpoint/2010/main" val="77784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Elementos tipográficos: Tracking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8316741" cy="1776993"/>
          </a:xfrm>
        </p:spPr>
        <p:txBody>
          <a:bodyPr>
            <a:normAutofit/>
          </a:bodyPr>
          <a:lstStyle/>
          <a:p>
            <a:r>
              <a:rPr lang="es-ES"/>
              <a:t>Es la distancia entre letras</a:t>
            </a:r>
          </a:p>
          <a:p>
            <a:r>
              <a:rPr lang="es-ES"/>
              <a:t>Permite modificar la legibilidad del texto</a:t>
            </a:r>
          </a:p>
          <a:p>
            <a:pPr lvl="1"/>
            <a:endParaRPr lang="es-E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A42ABC-289F-4AEF-8F27-C0379C3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9" y="2996952"/>
            <a:ext cx="8622725" cy="29921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EC8F878-AD80-46E9-A050-D8561FF89674}"/>
              </a:ext>
            </a:extLst>
          </p:cNvPr>
          <p:cNvSpPr txBox="1"/>
          <p:nvPr/>
        </p:nvSpPr>
        <p:spPr>
          <a:xfrm>
            <a:off x="2314341" y="2501215"/>
            <a:ext cx="45904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/>
              <a:t>CSS: Propiedad </a:t>
            </a:r>
            <a:r>
              <a:rPr lang="es-ES" sz="2400">
                <a:latin typeface="Consolas" panose="020B0609020204030204" pitchFamily="49" charset="0"/>
              </a:rPr>
              <a:t>letter-spacing</a:t>
            </a:r>
          </a:p>
        </p:txBody>
      </p:sp>
    </p:spTree>
    <p:extLst>
      <p:ext uri="{BB962C8B-B14F-4D97-AF65-F5344CB8AC3E}">
        <p14:creationId xmlns:p14="http://schemas.microsoft.com/office/powerpoint/2010/main" val="330541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Maquetando texto: Alineación de texto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8316741" cy="1776993"/>
          </a:xfrm>
        </p:spPr>
        <p:txBody>
          <a:bodyPr>
            <a:normAutofit/>
          </a:bodyPr>
          <a:lstStyle/>
          <a:p>
            <a:r>
              <a:rPr lang="es-ES"/>
              <a:t>Para textos largos: Alineación </a:t>
            </a:r>
            <a:r>
              <a:rPr lang="es-ES" b="1"/>
              <a:t>izquierda</a:t>
            </a:r>
          </a:p>
          <a:p>
            <a:pPr lvl="1"/>
            <a:endParaRPr lang="es-ES" sz="3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C8F878-AD80-46E9-A050-D8561FF89674}"/>
              </a:ext>
            </a:extLst>
          </p:cNvPr>
          <p:cNvSpPr txBox="1"/>
          <p:nvPr/>
        </p:nvSpPr>
        <p:spPr>
          <a:xfrm>
            <a:off x="2483768" y="1833055"/>
            <a:ext cx="45904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/>
              <a:t>CSS: Propiedad </a:t>
            </a:r>
            <a:r>
              <a:rPr lang="es-ES" sz="2400">
                <a:latin typeface="Consolas" panose="020B0609020204030204" pitchFamily="49" charset="0"/>
              </a:rPr>
              <a:t>text-align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3D2D40-D07E-4817-8A4A-FA23E5DB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03"/>
          <a:stretch/>
        </p:blipFill>
        <p:spPr>
          <a:xfrm>
            <a:off x="2949357" y="3096558"/>
            <a:ext cx="2769611" cy="14575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598110-6A25-4CC4-AC68-617C044D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677"/>
            <a:ext cx="3059360" cy="21127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963659-3C1A-498E-B1BB-1FBF97E7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917420"/>
            <a:ext cx="771633" cy="8287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3154B9-7601-4BCD-A9A4-3D3090AFD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95" y="3096558"/>
            <a:ext cx="2720697" cy="13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9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Maquetando texto: Alto de línea</a:t>
            </a:r>
            <a:endParaRPr lang="es-ES" sz="36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44FB381-1A69-4819-B8EA-6AF19FFD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7" y="1219959"/>
            <a:ext cx="8316741" cy="1776993"/>
          </a:xfrm>
        </p:spPr>
        <p:txBody>
          <a:bodyPr>
            <a:normAutofit/>
          </a:bodyPr>
          <a:lstStyle/>
          <a:p>
            <a:r>
              <a:rPr lang="es-ES"/>
              <a:t>Se recomienda un valor alrededor del 150% del tamaño de fuente </a:t>
            </a:r>
            <a:endParaRPr lang="es-ES" b="1"/>
          </a:p>
          <a:p>
            <a:pPr lvl="1"/>
            <a:endParaRPr lang="es-ES" sz="3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C8F878-AD80-46E9-A050-D8561FF89674}"/>
              </a:ext>
            </a:extLst>
          </p:cNvPr>
          <p:cNvSpPr txBox="1"/>
          <p:nvPr/>
        </p:nvSpPr>
        <p:spPr>
          <a:xfrm>
            <a:off x="2483768" y="2376463"/>
            <a:ext cx="45904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/>
              <a:t>CSS: Propiedad </a:t>
            </a:r>
            <a:r>
              <a:rPr lang="es-ES" sz="2400">
                <a:latin typeface="Consolas" panose="020B0609020204030204" pitchFamily="49" charset="0"/>
              </a:rPr>
              <a:t>line-height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47D31F-F4FA-422A-97FC-62378509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7" y="3429000"/>
            <a:ext cx="717332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4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Maquetando texto: Alto de línea</a:t>
            </a:r>
            <a:endParaRPr lang="es-E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6FE4CA-6B02-4B74-918D-68277B6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96" y="2191652"/>
            <a:ext cx="811075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59" y="147804"/>
            <a:ext cx="7886700" cy="1066466"/>
          </a:xfrm>
        </p:spPr>
        <p:txBody>
          <a:bodyPr/>
          <a:lstStyle/>
          <a:p>
            <a:r>
              <a:rPr lang="es-ES">
                <a:latin typeface="Abadi" panose="020B0604020104020204" pitchFamily="34" charset="0"/>
              </a:rPr>
              <a:t>Objetivos de aprendizaje</a:t>
            </a:r>
            <a:endParaRPr lang="es-ES" dirty="0">
              <a:latin typeface="Abadi" panose="020B0604020104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>
                <a:latin typeface="Abadi Extra Light" panose="020B0604020202020204" pitchFamily="34" charset="0"/>
              </a:rPr>
              <a:t>Distinguir diferencias entre las familias tipográficas y saber cuando aplicar cada una.</a:t>
            </a:r>
          </a:p>
          <a:p>
            <a:endParaRPr lang="es-ES" sz="3200">
              <a:latin typeface="Abadi Extra Light" panose="020B0604020202020204" pitchFamily="34" charset="0"/>
            </a:endParaRPr>
          </a:p>
          <a:p>
            <a:r>
              <a:rPr lang="es-ES" sz="3200">
                <a:latin typeface="Abadi Extra Light" panose="020B0604020202020204" pitchFamily="34" charset="0"/>
              </a:rPr>
              <a:t>Comprender y aplicar correctamente paletas de color a nuestros diseños.</a:t>
            </a:r>
          </a:p>
        </p:txBody>
      </p:sp>
      <p:pic>
        <p:nvPicPr>
          <p:cNvPr id="6" name="Imagen 5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E7C6D135-0F23-4C48-A577-CDE24962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22840"/>
            <a:ext cx="1099981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78" y="214668"/>
            <a:ext cx="8540570" cy="1021324"/>
          </a:xfrm>
        </p:spPr>
        <p:txBody>
          <a:bodyPr>
            <a:noAutofit/>
          </a:bodyPr>
          <a:lstStyle/>
          <a:p>
            <a:r>
              <a:rPr lang="es-ES" sz="3600"/>
              <a:t>Maquetando texto: Longitud de línea</a:t>
            </a:r>
            <a:endParaRPr lang="es-ES" sz="36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97295EB-C999-4AB4-9026-274AFAF6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2776"/>
            <a:ext cx="3672408" cy="1776993"/>
          </a:xfrm>
        </p:spPr>
        <p:txBody>
          <a:bodyPr>
            <a:normAutofit/>
          </a:bodyPr>
          <a:lstStyle/>
          <a:p>
            <a:r>
              <a:rPr lang="es-ES"/>
              <a:t>Textos largos longitudes </a:t>
            </a:r>
            <a:r>
              <a:rPr lang="es-ES" b="1"/>
              <a:t>intermedias</a:t>
            </a:r>
          </a:p>
          <a:p>
            <a:pPr lvl="1"/>
            <a:endParaRPr lang="es-E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7C5B2C3-1042-4884-BB54-CCD309C4782A}"/>
              </a:ext>
            </a:extLst>
          </p:cNvPr>
          <p:cNvSpPr txBox="1">
            <a:spLocks/>
          </p:cNvSpPr>
          <p:nvPr/>
        </p:nvSpPr>
        <p:spPr>
          <a:xfrm>
            <a:off x="5076058" y="1412776"/>
            <a:ext cx="3024334" cy="1776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Textos cortos admiten </a:t>
            </a:r>
            <a:r>
              <a:rPr lang="es-ES" b="1"/>
              <a:t>longitudes cortas</a:t>
            </a:r>
          </a:p>
          <a:p>
            <a:pPr lvl="1"/>
            <a:endParaRPr lang="es-ES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05C9D8-A486-449F-96AA-B8E311B5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80928"/>
            <a:ext cx="3963119" cy="29963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7FE04F-5D98-466E-9D74-D0613EF6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09" y="2780928"/>
            <a:ext cx="3690097" cy="1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12461-E6F0-4986-BC53-99CAB194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Eligiendo tipografías libres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E8193E-B6E6-4792-B396-34CDCC0F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000">
                <a:hlinkClick r:id="rId2"/>
              </a:rPr>
              <a:t>Google Fonts</a:t>
            </a:r>
            <a:endParaRPr lang="es-ES" sz="4000"/>
          </a:p>
          <a:p>
            <a:endParaRPr lang="es-ES" sz="4000">
              <a:hlinkClick r:id="rId3"/>
            </a:endParaRPr>
          </a:p>
          <a:p>
            <a:r>
              <a:rPr lang="es-ES" sz="4000">
                <a:hlinkClick r:id="rId3"/>
              </a:rPr>
              <a:t>DaFont</a:t>
            </a:r>
            <a:endParaRPr lang="es-ES" sz="4000"/>
          </a:p>
          <a:p>
            <a:endParaRPr lang="es-ES" sz="4000"/>
          </a:p>
          <a:p>
            <a:r>
              <a:rPr lang="es-ES" sz="4000">
                <a:hlinkClick r:id="rId4"/>
              </a:rPr>
              <a:t>Font Squirrel</a:t>
            </a:r>
            <a:endParaRPr lang="es-ES" sz="4000"/>
          </a:p>
          <a:p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C4FDD1-1682-46B3-99B7-F56D43B7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40856"/>
            <a:ext cx="571500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A54722-9EF3-4047-8CD1-9E7C6FE44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4365104"/>
            <a:ext cx="1751444" cy="935790"/>
          </a:xfrm>
          <a:prstGeom prst="rect">
            <a:avLst/>
          </a:prstGeom>
        </p:spPr>
      </p:pic>
      <p:pic>
        <p:nvPicPr>
          <p:cNvPr id="2054" name="Picture 6" descr="Nuevo logotipo de Google Fonts: uso de colores base y elementos nuevos -  LOGOS de MARCAS">
            <a:extLst>
              <a:ext uri="{FF2B5EF4-FFF2-40B4-BE49-F238E27FC236}">
                <a16:creationId xmlns:a16="http://schemas.microsoft.com/office/drawing/2014/main" id="{A3BBF2B4-B3D6-4B8F-8574-946B1D3D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84" y="1672177"/>
            <a:ext cx="1671055" cy="9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8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35838" cy="787795"/>
          </a:xfrm>
        </p:spPr>
        <p:txBody>
          <a:bodyPr/>
          <a:lstStyle/>
          <a:p>
            <a:r>
              <a:rPr lang="es-ES"/>
              <a:t>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089" y="1124744"/>
            <a:ext cx="8191822" cy="4351338"/>
          </a:xfrm>
        </p:spPr>
        <p:txBody>
          <a:bodyPr>
            <a:normAutofit/>
          </a:bodyPr>
          <a:lstStyle/>
          <a:p>
            <a:r>
              <a:rPr lang="es-ES"/>
              <a:t>El color es una </a:t>
            </a:r>
            <a:r>
              <a:rPr lang="es-ES" b="1"/>
              <a:t>percepción visual </a:t>
            </a:r>
            <a:r>
              <a:rPr lang="es-ES"/>
              <a:t>que se genera en el cerebro.</a:t>
            </a:r>
          </a:p>
          <a:p>
            <a:r>
              <a:rPr lang="es-ES"/>
              <a:t>Nuestro ojo interpreta y distingue longitudes de onda que captan de la parte visible del espectro electromagnético.</a:t>
            </a:r>
          </a:p>
          <a:p>
            <a:r>
              <a:rPr lang="es-ES"/>
              <a:t>El color depende de la cantidad de luz que reflejan los objetos</a:t>
            </a:r>
            <a:endParaRPr lang="es-E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63FEA5-DA3B-4078-923F-21F79F1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687801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1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35838" cy="787795"/>
          </a:xfrm>
        </p:spPr>
        <p:txBody>
          <a:bodyPr/>
          <a:lstStyle/>
          <a:p>
            <a:r>
              <a:rPr lang="es-ES"/>
              <a:t>Representación del color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0F8249-B6F4-4181-AC9A-40A2695B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7514877" cy="4252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99796F-2217-44BC-9C32-893F01ACD67B}"/>
              </a:ext>
            </a:extLst>
          </p:cNvPr>
          <p:cNvSpPr txBox="1"/>
          <p:nvPr/>
        </p:nvSpPr>
        <p:spPr>
          <a:xfrm>
            <a:off x="827584" y="5525374"/>
            <a:ext cx="270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/>
              <a:t>Más usado en diseño digital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BF9F73-B529-46D2-8191-58DA89C6E090}"/>
              </a:ext>
            </a:extLst>
          </p:cNvPr>
          <p:cNvSpPr txBox="1"/>
          <p:nvPr/>
        </p:nvSpPr>
        <p:spPr>
          <a:xfrm>
            <a:off x="5353048" y="5525374"/>
            <a:ext cx="28891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/>
              <a:t>Más usado en diseño impreso</a:t>
            </a:r>
          </a:p>
        </p:txBody>
      </p:sp>
    </p:spTree>
    <p:extLst>
      <p:ext uri="{BB962C8B-B14F-4D97-AF65-F5344CB8AC3E}">
        <p14:creationId xmlns:p14="http://schemas.microsoft.com/office/powerpoint/2010/main" val="315533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35838" cy="787795"/>
          </a:xfrm>
        </p:spPr>
        <p:txBody>
          <a:bodyPr>
            <a:normAutofit fontScale="90000"/>
          </a:bodyPr>
          <a:lstStyle/>
          <a:p>
            <a:r>
              <a:rPr lang="es-ES"/>
              <a:t>Modelo HSL (Hue Saturation Light)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93FCEA-79E0-4C9B-A8B1-4847491FE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275856" y="988409"/>
            <a:ext cx="2576030" cy="20250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456CFF-C28D-4704-8CE8-ABE3D78D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048134"/>
            <a:ext cx="6355748" cy="27063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CBF911-8276-467D-A855-BC1747185821}"/>
              </a:ext>
            </a:extLst>
          </p:cNvPr>
          <p:cNvSpPr txBox="1"/>
          <p:nvPr/>
        </p:nvSpPr>
        <p:spPr>
          <a:xfrm>
            <a:off x="1619672" y="5091231"/>
            <a:ext cx="221349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/>
              <a:t>CIRCULO CROMÁTICO</a:t>
            </a:r>
          </a:p>
        </p:txBody>
      </p:sp>
    </p:spTree>
    <p:extLst>
      <p:ext uri="{BB962C8B-B14F-4D97-AF65-F5344CB8AC3E}">
        <p14:creationId xmlns:p14="http://schemas.microsoft.com/office/powerpoint/2010/main" val="15354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Colores monocromáticos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1467415"/>
            <a:ext cx="7621264" cy="4421188"/>
          </a:xfrm>
        </p:spPr>
        <p:txBody>
          <a:bodyPr/>
          <a:lstStyle/>
          <a:p>
            <a:pPr lvl="1"/>
            <a:r>
              <a:rPr lang="es-ES" sz="4400"/>
              <a:t>Rango de dentro a afuera  del círculo</a:t>
            </a:r>
            <a:endParaRPr lang="es-ES" sz="4400" dirty="0"/>
          </a:p>
          <a:p>
            <a:pPr lvl="1"/>
            <a:endParaRPr lang="es-ES" sz="2400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924944"/>
            <a:ext cx="3960440" cy="22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Armonías de color: Análogos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284808" y="1467415"/>
            <a:ext cx="8229600" cy="4421188"/>
          </a:xfrm>
        </p:spPr>
        <p:txBody>
          <a:bodyPr/>
          <a:lstStyle/>
          <a:p>
            <a:pPr lvl="1"/>
            <a:r>
              <a:rPr lang="es-ES" sz="4400"/>
              <a:t>Colores </a:t>
            </a:r>
            <a:r>
              <a:rPr lang="es-ES" sz="4400" dirty="0"/>
              <a:t>vecinos </a:t>
            </a:r>
            <a:r>
              <a:rPr lang="es-ES" sz="4400"/>
              <a:t>o armónicos</a:t>
            </a:r>
            <a:endParaRPr lang="es-ES" sz="4400" dirty="0"/>
          </a:p>
          <a:p>
            <a:pPr lvl="1"/>
            <a:endParaRPr lang="es-ES" sz="2400" dirty="0"/>
          </a:p>
          <a:p>
            <a:pPr marL="457200" lvl="1" indent="0">
              <a:buNone/>
            </a:pPr>
            <a:endParaRPr lang="es-ES" sz="2400" dirty="0"/>
          </a:p>
          <a:p>
            <a:pPr lvl="1"/>
            <a:endParaRPr lang="es-ES" sz="2400" dirty="0"/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7705"/>
            <a:ext cx="8459952" cy="27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96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750" y="103420"/>
            <a:ext cx="8229600" cy="1325563"/>
          </a:xfrm>
        </p:spPr>
        <p:txBody>
          <a:bodyPr/>
          <a:lstStyle/>
          <a:p>
            <a:r>
              <a:rPr lang="es-ES"/>
              <a:t>Armonías de color: Complementarios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284808" y="1467415"/>
            <a:ext cx="8229600" cy="4421188"/>
          </a:xfrm>
        </p:spPr>
        <p:txBody>
          <a:bodyPr/>
          <a:lstStyle/>
          <a:p>
            <a:pPr lvl="1"/>
            <a:r>
              <a:rPr lang="es-ES" sz="3200"/>
              <a:t>Colores opuestos</a:t>
            </a:r>
          </a:p>
          <a:p>
            <a:pPr lvl="1"/>
            <a:endParaRPr lang="es-ES" sz="320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564904"/>
            <a:ext cx="8223806" cy="23042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5AC8DD-A2B6-4637-B59E-42096B37AF87}"/>
              </a:ext>
            </a:extLst>
          </p:cNvPr>
          <p:cNvSpPr txBox="1"/>
          <p:nvPr/>
        </p:nvSpPr>
        <p:spPr>
          <a:xfrm>
            <a:off x="2267744" y="468449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latin typeface="+mj-lt"/>
              </a:rPr>
              <a:t>TRIADA</a:t>
            </a:r>
          </a:p>
        </p:txBody>
      </p:sp>
    </p:spTree>
    <p:extLst>
      <p:ext uri="{BB962C8B-B14F-4D97-AF65-F5344CB8AC3E}">
        <p14:creationId xmlns:p14="http://schemas.microsoft.com/office/powerpoint/2010/main" val="263216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Escogiendo colores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459075"/>
            <a:ext cx="7886700" cy="4351338"/>
          </a:xfrm>
        </p:spPr>
        <p:txBody>
          <a:bodyPr/>
          <a:lstStyle/>
          <a:p>
            <a:r>
              <a:rPr lang="es-ES">
                <a:hlinkClick r:id="rId2"/>
              </a:rPr>
              <a:t>Adobe Color</a:t>
            </a:r>
            <a:r>
              <a:rPr lang="es-ES"/>
              <a:t> genera </a:t>
            </a:r>
            <a:r>
              <a:rPr lang="es-ES" dirty="0"/>
              <a:t>paletas de colores en función de los </a:t>
            </a:r>
            <a:r>
              <a:rPr lang="es-ES"/>
              <a:t>criterios anteriores o a partir de una imagen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A11B8E-9260-4E54-BE8A-3F1DE174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0" y="2895204"/>
            <a:ext cx="7668344" cy="29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55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EACC5-F7E9-46B5-8DF9-638A28AD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Paleta de color – 60 – 30 -10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D02D-D413-4014-AC7C-0B011F3D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53331"/>
            <a:ext cx="7886700" cy="4351338"/>
          </a:xfrm>
        </p:spPr>
        <p:txBody>
          <a:bodyPr/>
          <a:lstStyle/>
          <a:p>
            <a:r>
              <a:rPr lang="es-ES"/>
              <a:t>60% Color principal</a:t>
            </a:r>
          </a:p>
          <a:p>
            <a:r>
              <a:rPr lang="es-ES"/>
              <a:t>30% Color secundario</a:t>
            </a:r>
          </a:p>
          <a:p>
            <a:r>
              <a:rPr lang="es-ES"/>
              <a:t>10% Color restante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A86BE3-4758-4B54-84F3-19F0572D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924944"/>
            <a:ext cx="537285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469" y="1682983"/>
            <a:ext cx="2875411" cy="3921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>
                <a:hlinkClick r:id="rId2" action="ppaction://hlinksldjump"/>
              </a:rPr>
              <a:t>Tipografía</a:t>
            </a:r>
            <a:endParaRPr lang="es-ES" sz="4400"/>
          </a:p>
          <a:p>
            <a:pPr marL="0" indent="0">
              <a:buNone/>
            </a:pPr>
            <a:endParaRPr lang="es-ES" sz="440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1026" name="Picture 2" descr="Índice - Iconos gratis de archivos y carpetas">
            <a:extLst>
              <a:ext uri="{FF2B5EF4-FFF2-40B4-BE49-F238E27FC236}">
                <a16:creationId xmlns:a16="http://schemas.microsoft.com/office/drawing/2014/main" id="{11CC2C47-E02B-4837-B392-E4EBED94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689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4FEC953-842D-4780-A4AF-1E05F545A6DD}"/>
              </a:ext>
            </a:extLst>
          </p:cNvPr>
          <p:cNvSpPr txBox="1">
            <a:spLocks/>
          </p:cNvSpPr>
          <p:nvPr/>
        </p:nvSpPr>
        <p:spPr>
          <a:xfrm>
            <a:off x="6372200" y="1668915"/>
            <a:ext cx="2875411" cy="392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400">
                <a:hlinkClick r:id="rId4" action="ppaction://hlinksldjump"/>
              </a:rPr>
              <a:t>Color</a:t>
            </a:r>
            <a:endParaRPr lang="es-ES" sz="4000"/>
          </a:p>
          <a:p>
            <a:endParaRPr lang="es-ES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421188"/>
          </a:xfrm>
        </p:spPr>
        <p:txBody>
          <a:bodyPr>
            <a:noAutofit/>
          </a:bodyPr>
          <a:lstStyle/>
          <a:p>
            <a:r>
              <a:rPr lang="es-ES" sz="3200" dirty="0"/>
              <a:t>Identifica el público objetivo de la Web</a:t>
            </a:r>
          </a:p>
          <a:p>
            <a:pPr lvl="1"/>
            <a:r>
              <a:rPr lang="es-ES" sz="2800" dirty="0"/>
              <a:t>La mayoría de los colores están asociados a determinados grupos de usuarios</a:t>
            </a:r>
          </a:p>
          <a:p>
            <a:pPr lvl="1"/>
            <a:r>
              <a:rPr lang="es-ES" sz="2800" dirty="0"/>
              <a:t>Los colores </a:t>
            </a:r>
            <a:r>
              <a:rPr lang="es-ES" sz="2800" dirty="0">
                <a:hlinkClick r:id="rId2"/>
              </a:rPr>
              <a:t>transmiten sensaciones</a:t>
            </a:r>
            <a:r>
              <a:rPr lang="es-ES" sz="2800" dirty="0"/>
              <a:t>.</a:t>
            </a:r>
          </a:p>
          <a:p>
            <a:pPr lvl="1"/>
            <a:r>
              <a:rPr lang="es-ES" sz="2800" dirty="0"/>
              <a:t>En ocasiones tienen un fundamento cultural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31625"/>
            <a:ext cx="2370584" cy="14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blanco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421188"/>
          </a:xfrm>
        </p:spPr>
        <p:txBody>
          <a:bodyPr>
            <a:noAutofit/>
          </a:bodyPr>
          <a:lstStyle/>
          <a:p>
            <a:endParaRPr lang="es-ES" sz="3200"/>
          </a:p>
          <a:p>
            <a:r>
              <a:rPr lang="es-ES" sz="3200"/>
              <a:t>Pureza</a:t>
            </a:r>
          </a:p>
          <a:p>
            <a:r>
              <a:rPr lang="es-ES" sz="3200"/>
              <a:t>Seguridad</a:t>
            </a:r>
          </a:p>
          <a:p>
            <a:r>
              <a:rPr lang="es-ES" sz="3200"/>
              <a:t>Limpieza </a:t>
            </a:r>
          </a:p>
          <a:p>
            <a:r>
              <a:rPr lang="es-ES" sz="3200"/>
              <a:t>Luz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37D176-3587-478C-8BB4-BD7DB8E5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61" y="1700808"/>
            <a:ext cx="2000529" cy="30770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1DFE0C-75C0-4F63-B850-5B0A7F29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060848"/>
            <a:ext cx="212437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14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negro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602632" cy="4421188"/>
          </a:xfrm>
          <a:solidFill>
            <a:schemeClr val="tx1"/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Elegancia</a:t>
            </a:r>
          </a:p>
          <a:p>
            <a:r>
              <a:rPr lang="es-ES" sz="3200">
                <a:solidFill>
                  <a:schemeClr val="bg1"/>
                </a:solidFill>
              </a:rPr>
              <a:t>Lujo</a:t>
            </a:r>
          </a:p>
          <a:p>
            <a:r>
              <a:rPr lang="es-ES" sz="3200">
                <a:solidFill>
                  <a:schemeClr val="bg1"/>
                </a:solidFill>
              </a:rPr>
              <a:t>Formalidad</a:t>
            </a:r>
          </a:p>
          <a:p>
            <a:r>
              <a:rPr lang="es-ES" sz="3200">
                <a:solidFill>
                  <a:schemeClr val="bg1"/>
                </a:solidFill>
              </a:rPr>
              <a:t>Misterio</a:t>
            </a:r>
          </a:p>
          <a:p>
            <a:r>
              <a:rPr lang="es-ES" sz="3200">
                <a:solidFill>
                  <a:schemeClr val="bg1"/>
                </a:solidFill>
              </a:rPr>
              <a:t>Muerte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0C1141-86E3-4333-8260-7388769E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829317"/>
            <a:ext cx="539190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2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rojo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602632" cy="4421188"/>
          </a:xfrm>
          <a:solidFill>
            <a:srgbClr val="FF0000"/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Impulso</a:t>
            </a:r>
          </a:p>
          <a:p>
            <a:r>
              <a:rPr lang="es-ES" sz="3200">
                <a:solidFill>
                  <a:schemeClr val="bg1"/>
                </a:solidFill>
              </a:rPr>
              <a:t>Pasión</a:t>
            </a:r>
          </a:p>
          <a:p>
            <a:r>
              <a:rPr lang="es-ES" sz="3200">
                <a:solidFill>
                  <a:schemeClr val="bg1"/>
                </a:solidFill>
              </a:rPr>
              <a:t>Amor</a:t>
            </a:r>
          </a:p>
          <a:p>
            <a:r>
              <a:rPr lang="es-ES" sz="3200">
                <a:solidFill>
                  <a:schemeClr val="bg1"/>
                </a:solidFill>
              </a:rPr>
              <a:t>Peligro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EC3BED-E649-485D-BE8C-105A8871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844824"/>
            <a:ext cx="455358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5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naranja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602632" cy="4421188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Energía</a:t>
            </a:r>
          </a:p>
          <a:p>
            <a:r>
              <a:rPr lang="es-ES" sz="3200">
                <a:solidFill>
                  <a:schemeClr val="bg1"/>
                </a:solidFill>
              </a:rPr>
              <a:t>Alegría</a:t>
            </a:r>
          </a:p>
          <a:p>
            <a:r>
              <a:rPr lang="es-ES" sz="3200">
                <a:solidFill>
                  <a:schemeClr val="bg1"/>
                </a:solidFill>
              </a:rPr>
              <a:t>Creatividad</a:t>
            </a:r>
          </a:p>
          <a:p>
            <a:r>
              <a:rPr lang="es-ES" sz="3200">
                <a:solidFill>
                  <a:schemeClr val="bg1"/>
                </a:solidFill>
              </a:rPr>
              <a:t>Estimulación</a:t>
            </a:r>
          </a:p>
          <a:p>
            <a:r>
              <a:rPr lang="es-ES" sz="3200">
                <a:solidFill>
                  <a:schemeClr val="bg1"/>
                </a:solidFill>
              </a:rPr>
              <a:t>Nostalgia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BAEE4F-F2A7-44DD-AB4A-9988A609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26" y="1772816"/>
            <a:ext cx="518232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verde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602632" cy="4421188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Naturaleza</a:t>
            </a:r>
          </a:p>
          <a:p>
            <a:r>
              <a:rPr lang="es-ES" sz="3200">
                <a:solidFill>
                  <a:schemeClr val="bg1"/>
                </a:solidFill>
              </a:rPr>
              <a:t>Armonía</a:t>
            </a:r>
          </a:p>
          <a:p>
            <a:r>
              <a:rPr lang="es-ES" sz="3200">
                <a:solidFill>
                  <a:schemeClr val="bg1"/>
                </a:solidFill>
              </a:rPr>
              <a:t>Frescura</a:t>
            </a:r>
          </a:p>
          <a:p>
            <a:r>
              <a:rPr lang="es-ES" sz="3200">
                <a:solidFill>
                  <a:schemeClr val="bg1"/>
                </a:solidFill>
              </a:rPr>
              <a:t>Crecimiento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E87BAD-5EEA-4F18-9C74-8EDD7B49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69" y="1988840"/>
            <a:ext cx="505848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azul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602632" cy="4421188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Inteligencia</a:t>
            </a:r>
          </a:p>
          <a:p>
            <a:r>
              <a:rPr lang="es-ES" sz="3200">
                <a:solidFill>
                  <a:schemeClr val="bg1"/>
                </a:solidFill>
              </a:rPr>
              <a:t>Seriedad</a:t>
            </a:r>
          </a:p>
          <a:p>
            <a:r>
              <a:rPr lang="es-ES" sz="3200">
                <a:solidFill>
                  <a:schemeClr val="bg1"/>
                </a:solidFill>
              </a:rPr>
              <a:t>Confianza</a:t>
            </a:r>
          </a:p>
          <a:p>
            <a:r>
              <a:rPr lang="es-ES" sz="3200">
                <a:solidFill>
                  <a:schemeClr val="bg1"/>
                </a:solidFill>
              </a:rPr>
              <a:t>Mar </a:t>
            </a:r>
          </a:p>
          <a:p>
            <a:r>
              <a:rPr lang="es-ES" sz="3200">
                <a:solidFill>
                  <a:schemeClr val="bg1"/>
                </a:solidFill>
              </a:rPr>
              <a:t>Cielo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D3EFB6-B98C-4E61-939A-3B35945E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87" y="1791212"/>
            <a:ext cx="422016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8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Psicología del morado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890664" cy="4421188"/>
          </a:xfrm>
          <a:solidFill>
            <a:srgbClr val="7030A0"/>
          </a:solidFill>
        </p:spPr>
        <p:txBody>
          <a:bodyPr>
            <a:noAutofit/>
          </a:bodyPr>
          <a:lstStyle/>
          <a:p>
            <a:endParaRPr lang="es-ES" sz="3200">
              <a:solidFill>
                <a:schemeClr val="bg1"/>
              </a:solidFill>
            </a:endParaRPr>
          </a:p>
          <a:p>
            <a:r>
              <a:rPr lang="es-ES" sz="3200">
                <a:solidFill>
                  <a:schemeClr val="bg1"/>
                </a:solidFill>
              </a:rPr>
              <a:t>Poder </a:t>
            </a:r>
          </a:p>
          <a:p>
            <a:r>
              <a:rPr lang="es-ES" sz="3200">
                <a:solidFill>
                  <a:schemeClr val="bg1"/>
                </a:solidFill>
              </a:rPr>
              <a:t>Lujo</a:t>
            </a:r>
          </a:p>
          <a:p>
            <a:r>
              <a:rPr lang="es-ES" sz="3200">
                <a:solidFill>
                  <a:schemeClr val="bg1"/>
                </a:solidFill>
              </a:rPr>
              <a:t>Independencia</a:t>
            </a:r>
          </a:p>
          <a:p>
            <a:r>
              <a:rPr lang="es-ES" sz="3200">
                <a:solidFill>
                  <a:schemeClr val="bg1"/>
                </a:solidFill>
              </a:rPr>
              <a:t>Magia </a:t>
            </a:r>
          </a:p>
          <a:p>
            <a:r>
              <a:rPr lang="es-ES" sz="3200">
                <a:solidFill>
                  <a:schemeClr val="bg1"/>
                </a:solidFill>
              </a:rPr>
              <a:t>Creatividad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261B6E-59A1-4C00-A859-481AFD2F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916832"/>
            <a:ext cx="423921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/>
              <a:t>Tu trabajo</a:t>
            </a:r>
            <a:endParaRPr lang="es-ES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1B0F49-67AA-4938-8BD9-43A57B5DE88F}"/>
              </a:ext>
            </a:extLst>
          </p:cNvPr>
          <p:cNvSpPr txBox="1"/>
          <p:nvPr/>
        </p:nvSpPr>
        <p:spPr>
          <a:xfrm>
            <a:off x="1027632" y="2740202"/>
            <a:ext cx="7088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/>
              <a:t>UD1 Tarea 3. Tipografía y color</a:t>
            </a:r>
          </a:p>
        </p:txBody>
      </p:sp>
      <p:pic>
        <p:nvPicPr>
          <p:cNvPr id="4" name="Picture 2" descr="Microsoft Teams Logo | LOGOS de MARCAS">
            <a:extLst>
              <a:ext uri="{FF2B5EF4-FFF2-40B4-BE49-F238E27FC236}">
                <a16:creationId xmlns:a16="http://schemas.microsoft.com/office/drawing/2014/main" id="{A4C87707-F19E-4D84-97AF-DCC34DA5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7335"/>
            <a:ext cx="2421806" cy="13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CCCFB6-C3C5-4BDD-906D-8EBA8D73FB4B}"/>
              </a:ext>
            </a:extLst>
          </p:cNvPr>
          <p:cNvSpPr txBox="1"/>
          <p:nvPr/>
        </p:nvSpPr>
        <p:spPr>
          <a:xfrm>
            <a:off x="1547664" y="4726299"/>
            <a:ext cx="6302827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latin typeface="Abadi" panose="020B0604020104020204" pitchFamily="34" charset="0"/>
              </a:rPr>
              <a:t>Trabajo en parejas</a:t>
            </a:r>
            <a:endParaRPr lang="es-ES" sz="20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Tipografía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469" y="1253331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/>
              <a:t>Es el proceso de definir características y aspecto de un producto impreso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BFF9AC-9BFC-4A59-A349-88D4D98C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61696"/>
            <a:ext cx="4239532" cy="25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0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Fuente tipográfica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7717" y="1394926"/>
            <a:ext cx="8107633" cy="3831853"/>
          </a:xfrm>
        </p:spPr>
        <p:txBody>
          <a:bodyPr>
            <a:normAutofit/>
          </a:bodyPr>
          <a:lstStyle/>
          <a:p>
            <a:r>
              <a:rPr lang="es-ES" sz="3200"/>
              <a:t>Es el conjunto de modelos (letras, signos y otras marcas) que representan los caracteres de un abecedario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EE6C78-C8CC-4CB1-95AF-B135BBA5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16" y="2996952"/>
            <a:ext cx="4887007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3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Familia tipográfica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469" y="1253331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/>
              <a:t>Es el conjunto de </a:t>
            </a:r>
            <a:r>
              <a:rPr lang="es-ES" sz="3200" b="1"/>
              <a:t>tipografías basadas en alguna fuente</a:t>
            </a:r>
            <a:r>
              <a:rPr lang="es-ES" sz="3200"/>
              <a:t>, con algunas variaciones como grosor y anchura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55B89D-3112-4247-9CB0-68D31B21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965876"/>
            <a:ext cx="1781424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Anatomía de una tipografía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34011D-ECA1-4DF2-A1F7-6F36139D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" y="1700808"/>
            <a:ext cx="9045920" cy="40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5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38674-AC1D-4E54-96B5-AF1193A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Gracia o serifa (</a:t>
            </a:r>
            <a:r>
              <a:rPr lang="es-ES" i="1"/>
              <a:t>Serif</a:t>
            </a:r>
            <a:r>
              <a:rPr lang="es-ES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59E94C-74CB-43A9-9912-BE0A7F23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12070" cy="18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Familias tipográficas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874215-F3C7-4A80-86E8-46C0D3C6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18"/>
          <a:stretch/>
        </p:blipFill>
        <p:spPr>
          <a:xfrm>
            <a:off x="2483768" y="1355128"/>
            <a:ext cx="3600400" cy="43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6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69abb24f9ab7ba2017eebe6380b52ca5b688"/>
</p:tagLst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3">
      <a:majorFont>
        <a:latin typeface="Abadi"/>
        <a:ea typeface=""/>
        <a:cs typeface=""/>
      </a:majorFont>
      <a:minorFont>
        <a:latin typeface="Abadi Extra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15700</TotalTime>
  <Words>598</Words>
  <Application>Microsoft Office PowerPoint</Application>
  <PresentationFormat>Presentación en pantalla (4:3)</PresentationFormat>
  <Paragraphs>151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Abadi</vt:lpstr>
      <vt:lpstr>Abadi Extra Light</vt:lpstr>
      <vt:lpstr>Arial</vt:lpstr>
      <vt:lpstr>Calibri</vt:lpstr>
      <vt:lpstr>Calibri Light</vt:lpstr>
      <vt:lpstr>Castellar</vt:lpstr>
      <vt:lpstr>Consolas</vt:lpstr>
      <vt:lpstr>Courier New</vt:lpstr>
      <vt:lpstr>Ink Free</vt:lpstr>
      <vt:lpstr>Times New Roman</vt:lpstr>
      <vt:lpstr>Office Theme</vt:lpstr>
      <vt:lpstr>Tipografía y color</vt:lpstr>
      <vt:lpstr>Objetivos de aprendizaje</vt:lpstr>
      <vt:lpstr>Índice</vt:lpstr>
      <vt:lpstr>Tipografía</vt:lpstr>
      <vt:lpstr>Fuente tipográfica</vt:lpstr>
      <vt:lpstr>Familia tipográfica</vt:lpstr>
      <vt:lpstr>Anatomía de una tipografía</vt:lpstr>
      <vt:lpstr>Gracia o serifa (Serif)</vt:lpstr>
      <vt:lpstr>Familias tipográficas</vt:lpstr>
      <vt:lpstr>Familias tipográficas: Cuándo usar?</vt:lpstr>
      <vt:lpstr>Uso de tipografía</vt:lpstr>
      <vt:lpstr>Tipos de páginas (en relación al texto)</vt:lpstr>
      <vt:lpstr>Elementos tipográficos: Tamaño del texto</vt:lpstr>
      <vt:lpstr>Elementos tipográficos: Tamaño del texto</vt:lpstr>
      <vt:lpstr>Elementos tipográficos: Peso</vt:lpstr>
      <vt:lpstr>Elementos tipográficos: Tracking</vt:lpstr>
      <vt:lpstr>Maquetando texto: Alineación de texto</vt:lpstr>
      <vt:lpstr>Maquetando texto: Alto de línea</vt:lpstr>
      <vt:lpstr>Maquetando texto: Alto de línea</vt:lpstr>
      <vt:lpstr>Maquetando texto: Longitud de línea</vt:lpstr>
      <vt:lpstr>Eligiendo tipografías libres</vt:lpstr>
      <vt:lpstr>Color</vt:lpstr>
      <vt:lpstr>Representación del color</vt:lpstr>
      <vt:lpstr>Modelo HSL (Hue Saturation Light)</vt:lpstr>
      <vt:lpstr>Colores monocromáticos</vt:lpstr>
      <vt:lpstr>Armonías de color: Análogos</vt:lpstr>
      <vt:lpstr>Armonías de color: Complementarios</vt:lpstr>
      <vt:lpstr>Escogiendo colores</vt:lpstr>
      <vt:lpstr>Paleta de color – 60 – 30 -10</vt:lpstr>
      <vt:lpstr>Psicología del color</vt:lpstr>
      <vt:lpstr>Psicología del blanco</vt:lpstr>
      <vt:lpstr>Psicología del negro</vt:lpstr>
      <vt:lpstr>Psicología del rojo</vt:lpstr>
      <vt:lpstr>Psicología del naranja</vt:lpstr>
      <vt:lpstr>Psicología del verde</vt:lpstr>
      <vt:lpstr>Psicología del azul</vt:lpstr>
      <vt:lpstr>Psicología del morado</vt:lpstr>
      <vt:lpstr>Tu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Javi</dc:creator>
  <cp:lastModifiedBy>JAVIER GONZALEZ PISANO</cp:lastModifiedBy>
  <cp:revision>160</cp:revision>
  <dcterms:created xsi:type="dcterms:W3CDTF">2012-09-16T10:14:06Z</dcterms:created>
  <dcterms:modified xsi:type="dcterms:W3CDTF">2021-09-27T07:25:44Z</dcterms:modified>
</cp:coreProperties>
</file>